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72" r:id="rId11"/>
    <p:sldId id="267" r:id="rId12"/>
    <p:sldId id="268" r:id="rId13"/>
    <p:sldId id="269" r:id="rId14"/>
    <p:sldId id="270" r:id="rId15"/>
    <p:sldId id="271" r:id="rId16"/>
  </p:sldIdLst>
  <p:sldSz cx="10288588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56" y="-72"/>
      </p:cViewPr>
      <p:guideLst>
        <p:guide orient="horz" pos="2160"/>
        <p:guide pos="32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endParaRPr lang="pl-PL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Mangal" pitchFamily="2"/>
            </a:endParaRP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quarter" idx="1"/>
          </p:nvPr>
        </p:nvSpPr>
        <p:spPr>
          <a:xfrm>
            <a:off x="388188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fld id="{F61002D3-63E6-4582-8084-183CF8E22ED4}" type="datetimeFigureOut">
              <a:t>2013-04-23</a:t>
            </a:fld>
            <a:endParaRPr lang="pl-PL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Mangal" pitchFamily="2"/>
            </a:endParaRPr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2"/>
          </p:nvPr>
        </p:nvSpPr>
        <p:spPr>
          <a:xfrm>
            <a:off x="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endParaRPr lang="pl-PL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Mangal" pitchFamily="2"/>
            </a:endParaRPr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3"/>
          </p:nvPr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fld id="{FA203D7D-0A78-4A80-8F30-14D627D9EC69}" type="slidenum">
              <a:t>‹#›</a:t>
            </a:fld>
            <a:endParaRPr lang="pl-PL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468812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>
            <a:spLocks noMove="1" noResize="1"/>
          </p:cNvSpPr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Mangal" pitchFamily="2"/>
            </a:endParaRPr>
          </a:p>
        </p:txBody>
      </p:sp>
      <p:sp>
        <p:nvSpPr>
          <p:cNvPr id="3" name="Symbol zastępczy obrazu slajdu 2"/>
          <p:cNvSpPr>
            <a:spLocks noGrp="1" noRot="1" noChangeAspect="1"/>
          </p:cNvSpPr>
          <p:nvPr>
            <p:ph type="sldImg" idx="2"/>
          </p:nvPr>
        </p:nvSpPr>
        <p:spPr>
          <a:xfrm>
            <a:off x="863639" y="691920"/>
            <a:ext cx="5130720" cy="341640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4" name="Symbol zastępczy notatek 3"/>
          <p:cNvSpPr txBox="1">
            <a:spLocks noGrp="1"/>
          </p:cNvSpPr>
          <p:nvPr>
            <p:ph type="body" sz="quarter" idx="3"/>
          </p:nvPr>
        </p:nvSpPr>
        <p:spPr>
          <a:xfrm>
            <a:off x="914400" y="4343400"/>
            <a:ext cx="5029200" cy="411515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2973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0">
      <a:lnSpc>
        <a:spcPct val="100000"/>
      </a:lnSpc>
      <a:spcBef>
        <a:spcPts val="448"/>
      </a:spcBef>
      <a:spcAft>
        <a:spcPts val="0"/>
      </a:spcAft>
      <a:tabLst>
        <a:tab pos="0" algn="l"/>
        <a:tab pos="914400" algn="l"/>
        <a:tab pos="1828800" algn="l"/>
        <a:tab pos="2743199" algn="l"/>
        <a:tab pos="3657600" algn="l"/>
        <a:tab pos="4572000" algn="l"/>
        <a:tab pos="5486399" algn="l"/>
        <a:tab pos="6400799" algn="l"/>
        <a:tab pos="7315200" algn="l"/>
        <a:tab pos="8229600" algn="l"/>
        <a:tab pos="9144000" algn="l"/>
        <a:tab pos="10058400" algn="l"/>
      </a:tabLst>
      <a:defRPr lang="pl-PL" sz="1200" b="0" i="0" u="none" strike="noStrike" baseline="0">
        <a:ln>
          <a:noFill/>
        </a:ln>
        <a:solidFill>
          <a:srgbClr val="000000"/>
        </a:solidFill>
        <a:latin typeface="Times New Roman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olny kształt 1"/>
          <p:cNvSpPr/>
          <p:nvPr/>
        </p:nvSpPr>
        <p:spPr>
          <a:xfrm>
            <a:off x="3886200" y="0"/>
            <a:ext cx="29718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Mangal" pitchFamily="2"/>
            </a:endParaRPr>
          </a:p>
        </p:txBody>
      </p:sp>
      <p:sp>
        <p:nvSpPr>
          <p:cNvPr id="3" name="Dowolny kształt 2"/>
          <p:cNvSpPr/>
          <p:nvPr/>
        </p:nvSpPr>
        <p:spPr>
          <a:xfrm>
            <a:off x="3886200" y="8686800"/>
            <a:ext cx="29718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9080" tIns="0" rIns="19080" bIns="0" anchor="b" anchorCtr="0" compatLnSpc="1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000" b="0" i="1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1</a:t>
            </a:r>
          </a:p>
        </p:txBody>
      </p:sp>
      <p:sp>
        <p:nvSpPr>
          <p:cNvPr id="4" name="Dowolny kształt 3"/>
          <p:cNvSpPr/>
          <p:nvPr/>
        </p:nvSpPr>
        <p:spPr>
          <a:xfrm>
            <a:off x="0" y="8686800"/>
            <a:ext cx="29718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Mangal" pitchFamily="2"/>
            </a:endParaRPr>
          </a:p>
        </p:txBody>
      </p:sp>
      <p:sp>
        <p:nvSpPr>
          <p:cNvPr id="5" name="Dowolny kształt 4"/>
          <p:cNvSpPr/>
          <p:nvPr/>
        </p:nvSpPr>
        <p:spPr>
          <a:xfrm>
            <a:off x="0" y="0"/>
            <a:ext cx="29718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Mangal" pitchFamily="2"/>
            </a:endParaRPr>
          </a:p>
        </p:txBody>
      </p:sp>
      <p:sp>
        <p:nvSpPr>
          <p:cNvPr id="6" name="Dowolny kształt 5"/>
          <p:cNvSpPr/>
          <p:nvPr/>
        </p:nvSpPr>
        <p:spPr>
          <a:xfrm>
            <a:off x="3886200" y="0"/>
            <a:ext cx="29718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Mangal" pitchFamily="2"/>
            </a:endParaRPr>
          </a:p>
        </p:txBody>
      </p:sp>
      <p:sp>
        <p:nvSpPr>
          <p:cNvPr id="7" name="Dowolny kształt 6"/>
          <p:cNvSpPr/>
          <p:nvPr/>
        </p:nvSpPr>
        <p:spPr>
          <a:xfrm>
            <a:off x="3886200" y="8686800"/>
            <a:ext cx="29718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360" tIns="44280" rIns="90360" bIns="44280" anchor="b" anchorCtr="0" compatLnSpc="1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1</a:t>
            </a:r>
          </a:p>
        </p:txBody>
      </p:sp>
      <p:sp>
        <p:nvSpPr>
          <p:cNvPr id="8" name="Dowolny kształt 7"/>
          <p:cNvSpPr/>
          <p:nvPr/>
        </p:nvSpPr>
        <p:spPr>
          <a:xfrm>
            <a:off x="0" y="8686800"/>
            <a:ext cx="29718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Mangal" pitchFamily="2"/>
            </a:endParaRPr>
          </a:p>
        </p:txBody>
      </p:sp>
      <p:sp>
        <p:nvSpPr>
          <p:cNvPr id="9" name="Dowolny kształt 8"/>
          <p:cNvSpPr/>
          <p:nvPr/>
        </p:nvSpPr>
        <p:spPr>
          <a:xfrm>
            <a:off x="0" y="0"/>
            <a:ext cx="29718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Mangal" pitchFamily="2"/>
            </a:endParaRPr>
          </a:p>
        </p:txBody>
      </p:sp>
      <p:sp>
        <p:nvSpPr>
          <p:cNvPr id="10" name="Symbol zastępczy obrazu slajdu 9"/>
          <p:cNvSpPr>
            <a:spLocks noGrp="1" noRot="1" noChangeAspect="1"/>
          </p:cNvSpPr>
          <p:nvPr>
            <p:ph type="sldImg"/>
          </p:nvPr>
        </p:nvSpPr>
        <p:spPr>
          <a:xfrm>
            <a:off x="866775" y="692150"/>
            <a:ext cx="5124450" cy="34163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Symbol zastępczy notatek 10"/>
          <p:cNvSpPr txBox="1"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66775" y="692150"/>
            <a:ext cx="5124450" cy="34163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866775" y="692150"/>
            <a:ext cx="5124450" cy="34163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83765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00167" y="1371600"/>
            <a:ext cx="883446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00168" y="3228536"/>
            <a:ext cx="8837897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9226" y="914402"/>
            <a:ext cx="2314932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430" y="914402"/>
            <a:ext cx="677332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738" y="1316736"/>
            <a:ext cx="87453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6738" y="2704664"/>
            <a:ext cx="87453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30" y="704088"/>
            <a:ext cx="9259729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430" y="1920085"/>
            <a:ext cx="4544126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0032" y="1920085"/>
            <a:ext cx="4544126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30" y="704088"/>
            <a:ext cx="9259729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429" y="1855248"/>
            <a:ext cx="4545913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226460" y="1859758"/>
            <a:ext cx="4547699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14429" y="2514600"/>
            <a:ext cx="454591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460" y="2514600"/>
            <a:ext cx="4547699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30" y="704088"/>
            <a:ext cx="9345467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644" y="514352"/>
            <a:ext cx="3086576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71644" y="1676400"/>
            <a:ext cx="3086576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022552" y="1676400"/>
            <a:ext cx="5751606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562022" y="1108077"/>
            <a:ext cx="5915938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9006041" y="5359769"/>
            <a:ext cx="174906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906" y="1176997"/>
            <a:ext cx="248983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906" y="2828785"/>
            <a:ext cx="2486409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88253" y="6356351"/>
            <a:ext cx="685906" cy="365125"/>
          </a:xfrm>
        </p:spPr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922122" y="1199517"/>
            <a:ext cx="5195737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0718" y="5816600"/>
            <a:ext cx="10310023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929948" y="6219826"/>
            <a:ext cx="535864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0718" y="-7144"/>
            <a:ext cx="10310023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29948" y="-7144"/>
            <a:ext cx="535864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514430" y="704088"/>
            <a:ext cx="9259729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514430" y="1935480"/>
            <a:ext cx="9259729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514429" y="6356351"/>
            <a:ext cx="2400671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106B4A3-4212-4E39-93DE-E053E8F69C28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000838" y="6356351"/>
            <a:ext cx="3772482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916776" y="6356351"/>
            <a:ext cx="857382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1398" y="202408"/>
            <a:ext cx="1032971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olny kształt 1"/>
          <p:cNvSpPr/>
          <p:nvPr/>
        </p:nvSpPr>
        <p:spPr>
          <a:xfrm>
            <a:off x="800280" y="6248520"/>
            <a:ext cx="213336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Mangal" pitchFamily="2"/>
            </a:endParaRPr>
          </a:p>
        </p:txBody>
      </p:sp>
      <p:sp>
        <p:nvSpPr>
          <p:cNvPr id="3" name="Dowolny kształt 2"/>
          <p:cNvSpPr/>
          <p:nvPr/>
        </p:nvSpPr>
        <p:spPr>
          <a:xfrm>
            <a:off x="3543480" y="6248520"/>
            <a:ext cx="32004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Mangal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771480" y="6248520"/>
            <a:ext cx="214308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Mangal" pitchFamily="2"/>
            </a:endParaRPr>
          </a:p>
        </p:txBody>
      </p:sp>
      <p:sp>
        <p:nvSpPr>
          <p:cNvPr id="5" name="Dowolny kształt 4"/>
          <p:cNvSpPr/>
          <p:nvPr/>
        </p:nvSpPr>
        <p:spPr>
          <a:xfrm>
            <a:off x="3514680" y="6248520"/>
            <a:ext cx="325764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Mangal" pitchFamily="2"/>
            </a:endParaRPr>
          </a:p>
        </p:txBody>
      </p:sp>
      <p:sp>
        <p:nvSpPr>
          <p:cNvPr id="6" name="Tytuł 5"/>
          <p:cNvSpPr txBox="1">
            <a:spLocks noGrp="1"/>
          </p:cNvSpPr>
          <p:nvPr>
            <p:ph type="title" idx="4294967295"/>
          </p:nvPr>
        </p:nvSpPr>
        <p:spPr>
          <a:xfrm>
            <a:off x="0" y="609600"/>
            <a:ext cx="10288588" cy="1231900"/>
          </a:xfrm>
        </p:spPr>
        <p:txBody>
          <a:bodyPr>
            <a:prstTxWarp prst="textTriangle">
              <a:avLst/>
            </a:prstTxWarp>
          </a:bodyPr>
          <a:lstStyle>
            <a:defPPr lvl="0">
              <a:buNone/>
            </a:defPPr>
            <a:lvl1pPr lvl="0">
              <a:buNone/>
            </a:lvl1pPr>
          </a:lstStyle>
          <a:p>
            <a:pPr lvl="0" algn="ctr"/>
            <a:r>
              <a:rPr lang="pl-PL" dirty="0" err="1" smtClean="0"/>
              <a:t>Unsere</a:t>
            </a:r>
            <a:r>
              <a:rPr lang="pl-PL" dirty="0" smtClean="0"/>
              <a:t> </a:t>
            </a:r>
            <a:r>
              <a:rPr lang="pl-PL" dirty="0" err="1"/>
              <a:t>Gemeinde</a:t>
            </a:r>
            <a:r>
              <a:rPr lang="pl-PL" dirty="0"/>
              <a:t> Sierakowice</a:t>
            </a:r>
          </a:p>
        </p:txBody>
      </p:sp>
      <p:sp>
        <p:nvSpPr>
          <p:cNvPr id="7" name="Podtytuł 6"/>
          <p:cNvSpPr txBox="1">
            <a:spLocks noGrp="1"/>
          </p:cNvSpPr>
          <p:nvPr>
            <p:ph type="subTitle" idx="4294967295"/>
          </p:nvPr>
        </p:nvSpPr>
        <p:spPr>
          <a:xfrm>
            <a:off x="0" y="3356992"/>
            <a:ext cx="10288588" cy="2448272"/>
          </a:xfrm>
        </p:spPr>
        <p:txBody>
          <a:bodyPr lIns="0" tIns="0" rIns="0" bIns="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lvl="0" indent="0"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888000" y="3584520"/>
            <a:ext cx="2520000" cy="26794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rostokąt 8"/>
          <p:cNvSpPr/>
          <p:nvPr/>
        </p:nvSpPr>
        <p:spPr>
          <a:xfrm>
            <a:off x="0" y="1988840"/>
            <a:ext cx="102885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Sie</a:t>
            </a:r>
            <a:r>
              <a:rPr lang="pl-PL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pl-PL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faßt</a:t>
            </a:r>
            <a:r>
              <a:rPr lang="pl-PL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pl-PL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ein</a:t>
            </a:r>
            <a:r>
              <a:rPr lang="pl-PL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pl-PL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Gebiet</a:t>
            </a:r>
            <a:r>
              <a:rPr lang="pl-PL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von -182,36 km²  um.</a:t>
            </a:r>
          </a:p>
        </p:txBody>
      </p:sp>
      <p:pic>
        <p:nvPicPr>
          <p:cNvPr id="10" name="Kaszebszczi jezior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670" y="3142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3774" y="692696"/>
            <a:ext cx="9345467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err="1" smtClean="0">
                <a:solidFill>
                  <a:srgbClr val="FF0000"/>
                </a:solidFill>
              </a:rPr>
              <a:t>Immer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am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Mittwoch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und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am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Samstag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findet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hier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ein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Markt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statt</a:t>
            </a:r>
            <a:r>
              <a:rPr lang="pl-PL" dirty="0" smtClean="0">
                <a:solidFill>
                  <a:srgbClr val="FF0000"/>
                </a:solidFill>
              </a:rPr>
              <a:t>.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942" y="1961456"/>
            <a:ext cx="5904656" cy="4430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06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0288587" cy="177281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FF0000"/>
                </a:solidFill>
              </a:rPr>
              <a:t>In </a:t>
            </a:r>
            <a:r>
              <a:rPr lang="pl-PL" dirty="0" err="1" smtClean="0">
                <a:solidFill>
                  <a:srgbClr val="FF0000"/>
                </a:solidFill>
              </a:rPr>
              <a:t>dieser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Gemeinde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befinden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sich</a:t>
            </a:r>
            <a:r>
              <a:rPr lang="pl-PL" dirty="0" smtClean="0">
                <a:solidFill>
                  <a:srgbClr val="FF0000"/>
                </a:solidFill>
              </a:rPr>
              <a:t/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 4 </a:t>
            </a:r>
            <a:r>
              <a:rPr lang="pl-PL" dirty="0" err="1" smtClean="0">
                <a:solidFill>
                  <a:srgbClr val="FF0000"/>
                </a:solidFill>
              </a:rPr>
              <a:t>Gymnasien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und</a:t>
            </a:r>
            <a:r>
              <a:rPr lang="pl-PL" dirty="0" smtClean="0">
                <a:solidFill>
                  <a:srgbClr val="FF0000"/>
                </a:solidFill>
              </a:rPr>
              <a:t> 11 </a:t>
            </a:r>
            <a:r>
              <a:rPr lang="pl-PL" dirty="0" err="1" smtClean="0">
                <a:solidFill>
                  <a:srgbClr val="FF0000"/>
                </a:solidFill>
              </a:rPr>
              <a:t>Grundschulen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3074" name="Picture 2" descr="C:\Documents and Settings\Choszcz\Moje dokumenty\Szymon\Nowy folder\IMG_09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10" y="1772816"/>
            <a:ext cx="6528283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64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704088"/>
            <a:ext cx="102885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err="1" smtClean="0">
                <a:solidFill>
                  <a:srgbClr val="FF0000"/>
                </a:solidFill>
              </a:rPr>
              <a:t>Unsere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Schule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befindet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sich</a:t>
            </a:r>
            <a:r>
              <a:rPr lang="pl-PL" dirty="0" smtClean="0">
                <a:solidFill>
                  <a:srgbClr val="FF0000"/>
                </a:solidFill>
              </a:rPr>
              <a:t> in Kamienica Królewska.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Documents and Settings\Choszcz\Moje dokumenty\Szymon\Nowy folder\IMG_09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5" y="1772816"/>
            <a:ext cx="5284712" cy="396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Choszcz\Moje dokumenty\Szymon\Nowy folder\IMG_09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262" y="2564904"/>
            <a:ext cx="4968551" cy="372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54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rgbClr val="FF0000"/>
                </a:solidFill>
              </a:rPr>
              <a:t>In der </a:t>
            </a:r>
            <a:r>
              <a:rPr lang="pl-PL" dirty="0" err="1" smtClean="0">
                <a:solidFill>
                  <a:srgbClr val="FF0000"/>
                </a:solidFill>
              </a:rPr>
              <a:t>Nähe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gibt</a:t>
            </a:r>
            <a:r>
              <a:rPr lang="pl-PL" dirty="0" smtClean="0">
                <a:solidFill>
                  <a:srgbClr val="FF0000"/>
                </a:solidFill>
              </a:rPr>
              <a:t> es </a:t>
            </a:r>
            <a:r>
              <a:rPr lang="pl-PL" dirty="0" err="1" smtClean="0">
                <a:solidFill>
                  <a:srgbClr val="FF0000"/>
                </a:solidFill>
              </a:rPr>
              <a:t>eine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Atraktion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für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Touristen</a:t>
            </a:r>
            <a:r>
              <a:rPr lang="pl-PL" dirty="0" smtClean="0">
                <a:solidFill>
                  <a:srgbClr val="FF0000"/>
                </a:solidFill>
              </a:rPr>
              <a:t> - der </a:t>
            </a:r>
            <a:r>
              <a:rPr lang="pl-PL" dirty="0" err="1" smtClean="0">
                <a:solidFill>
                  <a:srgbClr val="FF0000"/>
                </a:solidFill>
              </a:rPr>
              <a:t>Burgberg</a:t>
            </a:r>
            <a:r>
              <a:rPr lang="pl-PL" dirty="0" smtClean="0">
                <a:solidFill>
                  <a:srgbClr val="FF0000"/>
                </a:solidFill>
              </a:rPr>
              <a:t>.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Documents and Settings\Choszcz\Moje dokumenty\Szymon\Nowy folder\IMG_09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222"/>
            <a:ext cx="3839657" cy="287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Choszcz\Moje dokumenty\Szymon\Nowy folder\IMG_09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022" y="2012560"/>
            <a:ext cx="3864633" cy="289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Documents and Settings\Choszcz\Moje dokumenty\Szymon\Nowy folder\IMG_09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054" y="4077072"/>
            <a:ext cx="4066383" cy="304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4121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704088"/>
            <a:ext cx="10288588" cy="135676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err="1" smtClean="0">
                <a:solidFill>
                  <a:srgbClr val="FF0000"/>
                </a:solidFill>
              </a:rPr>
              <a:t>Hier</a:t>
            </a:r>
            <a:r>
              <a:rPr lang="pl-PL" dirty="0" smtClean="0">
                <a:solidFill>
                  <a:srgbClr val="FF0000"/>
                </a:solidFill>
              </a:rPr>
              <a:t> kann </a:t>
            </a:r>
            <a:r>
              <a:rPr lang="pl-PL" dirty="0" err="1" smtClean="0">
                <a:solidFill>
                  <a:srgbClr val="FF0000"/>
                </a:solidFill>
              </a:rPr>
              <a:t>man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wandern</a:t>
            </a:r>
            <a:r>
              <a:rPr lang="pl-PL" dirty="0" smtClean="0">
                <a:solidFill>
                  <a:srgbClr val="FF0000"/>
                </a:solidFill>
              </a:rPr>
              <a:t>, </a:t>
            </a:r>
            <a:r>
              <a:rPr lang="pl-PL" dirty="0" err="1" smtClean="0">
                <a:solidFill>
                  <a:srgbClr val="FF0000"/>
                </a:solidFill>
              </a:rPr>
              <a:t>die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Gegend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bewundern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und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eine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s</a:t>
            </a:r>
            <a:r>
              <a:rPr lang="pl-PL" dirty="0" err="1" smtClean="0">
                <a:solidFill>
                  <a:srgbClr val="FF0000"/>
                </a:solidFill>
              </a:rPr>
              <a:t>chöne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Aussicht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genießen</a:t>
            </a:r>
            <a:r>
              <a:rPr lang="pl-PL" dirty="0" smtClean="0">
                <a:solidFill>
                  <a:srgbClr val="FF0000"/>
                </a:solidFill>
              </a:rPr>
              <a:t> von 4 </a:t>
            </a:r>
            <a:r>
              <a:rPr lang="pl-PL" dirty="0" err="1" smtClean="0">
                <a:solidFill>
                  <a:srgbClr val="FF0000"/>
                </a:solidFill>
              </a:rPr>
              <a:t>Seen</a:t>
            </a:r>
            <a:r>
              <a:rPr lang="pl-PL" dirty="0" smtClean="0">
                <a:solidFill>
                  <a:srgbClr val="FF0000"/>
                </a:solidFill>
              </a:rPr>
              <a:t>.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Documents and Settings\Choszcz\Moje dokumenty\Szymon\Nowy folder\IMG_09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4" y="2455033"/>
            <a:ext cx="4963308" cy="372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Documents and Settings\Choszcz\Moje dokumenty\Szymon\Nowy folder\IMG_09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758" y="2470408"/>
            <a:ext cx="4942809" cy="370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0963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4430" y="0"/>
            <a:ext cx="9345467" cy="6165304"/>
          </a:xfrm>
        </p:spPr>
        <p:txBody>
          <a:bodyPr>
            <a:normAutofit/>
          </a:bodyPr>
          <a:lstStyle/>
          <a:p>
            <a:pPr algn="ctr"/>
            <a:r>
              <a:rPr lang="pl-PL" dirty="0" err="1" smtClean="0">
                <a:solidFill>
                  <a:srgbClr val="FF0000"/>
                </a:solidFill>
              </a:rPr>
              <a:t>Klasse</a:t>
            </a:r>
            <a:r>
              <a:rPr lang="pl-PL" dirty="0" smtClean="0">
                <a:solidFill>
                  <a:srgbClr val="FF0000"/>
                </a:solidFill>
              </a:rPr>
              <a:t> 2. </a:t>
            </a:r>
            <a:r>
              <a:rPr lang="pl-PL" dirty="0" err="1" smtClean="0">
                <a:solidFill>
                  <a:srgbClr val="FF0000"/>
                </a:solidFill>
              </a:rPr>
              <a:t>Gimnasium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err="1" smtClean="0">
                <a:solidFill>
                  <a:srgbClr val="FF0000"/>
                </a:solidFill>
              </a:rPr>
              <a:t>Vorbereitet</a:t>
            </a:r>
            <a:r>
              <a:rPr lang="pl-PL" dirty="0" smtClean="0">
                <a:solidFill>
                  <a:srgbClr val="FF0000"/>
                </a:solidFill>
              </a:rPr>
              <a:t> von: </a:t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Szymon </a:t>
            </a:r>
            <a:r>
              <a:rPr lang="pl-PL" dirty="0" err="1" smtClean="0">
                <a:solidFill>
                  <a:srgbClr val="FF0000"/>
                </a:solidFill>
              </a:rPr>
              <a:t>Choszcz</a:t>
            </a:r>
            <a:r>
              <a:rPr lang="pl-PL" dirty="0" smtClean="0">
                <a:solidFill>
                  <a:srgbClr val="FF0000"/>
                </a:solidFill>
              </a:rPr>
              <a:t/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Łukasz </a:t>
            </a:r>
            <a:r>
              <a:rPr lang="pl-PL" dirty="0" err="1" smtClean="0">
                <a:solidFill>
                  <a:srgbClr val="FF0000"/>
                </a:solidFill>
              </a:rPr>
              <a:t>Garski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Tomasz Krefta</a:t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Adrian </a:t>
            </a:r>
            <a:r>
              <a:rPr lang="pl-PL" dirty="0" err="1" smtClean="0">
                <a:solidFill>
                  <a:srgbClr val="FF0000"/>
                </a:solidFill>
              </a:rPr>
              <a:t>Damaszk</a:t>
            </a:r>
            <a:r>
              <a:rPr lang="pl-PL" dirty="0" smtClean="0">
                <a:solidFill>
                  <a:srgbClr val="FF0000"/>
                </a:solidFill>
              </a:rPr>
              <a:t/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Adrian Hebel</a:t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Paulina Kiełpińska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6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/>
          <p:cNvSpPr txBox="1">
            <a:spLocks noGrp="1"/>
          </p:cNvSpPr>
          <p:nvPr>
            <p:ph type="subTitle" idx="4294967295"/>
          </p:nvPr>
        </p:nvSpPr>
        <p:spPr>
          <a:xfrm>
            <a:off x="0" y="466725"/>
            <a:ext cx="10288588" cy="3610347"/>
          </a:xfrm>
        </p:spPr>
        <p:txBody>
          <a:bodyPr lIns="0" tIns="0" rIns="0" bIns="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lvl="0" indent="0"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pl-PL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Die</a:t>
            </a:r>
            <a:r>
              <a:rPr lang="pl-PL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pl-PL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Bev</a:t>
            </a:r>
            <a:r>
              <a:rPr lang="pl-PL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/>
              </a:rPr>
              <a:t>ӧ</a:t>
            </a:r>
            <a:r>
              <a:rPr lang="pl-PL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lkerung</a:t>
            </a:r>
            <a:r>
              <a:rPr lang="pl-PL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pl-PL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</a:t>
            </a:r>
            <a:r>
              <a:rPr lang="pl-PL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etwa</a:t>
            </a:r>
            <a:r>
              <a:rPr lang="pl-PL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18.000 ) </a:t>
            </a:r>
            <a:r>
              <a:rPr lang="pl-PL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ist</a:t>
            </a:r>
            <a:r>
              <a:rPr lang="pl-PL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pl-PL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stark</a:t>
            </a:r>
            <a:r>
              <a:rPr lang="pl-PL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mit </a:t>
            </a:r>
            <a:r>
              <a:rPr lang="pl-PL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kaschubischen</a:t>
            </a:r>
            <a:endParaRPr lang="pl-PL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0" lvl="0" indent="0"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Traditionen</a:t>
            </a:r>
            <a:r>
              <a:rPr lang="pl-PL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pl-PL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verbunden</a:t>
            </a:r>
            <a:r>
              <a:rPr lang="pl-PL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  <a:p>
            <a:pPr marL="0" lvl="0" indent="0"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pl-PL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6000" y="4176000"/>
            <a:ext cx="3096000" cy="20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173359" y="4248000"/>
            <a:ext cx="2114640" cy="22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88" y="692696"/>
            <a:ext cx="10254999" cy="2160240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>
                <a:solidFill>
                  <a:srgbClr val="FF0000"/>
                </a:solidFill>
              </a:rPr>
              <a:t>Das </a:t>
            </a:r>
            <a:r>
              <a:rPr lang="de-DE" dirty="0" err="1">
                <a:solidFill>
                  <a:srgbClr val="FF0000"/>
                </a:solidFill>
              </a:rPr>
              <a:t>Gemeinegebäude</a:t>
            </a:r>
            <a:r>
              <a:rPr lang="de-DE" dirty="0">
                <a:solidFill>
                  <a:srgbClr val="FF0000"/>
                </a:solidFill>
              </a:rPr>
              <a:t> wurde von 2008 bis 2010 neu errichtet. Unser Bürgermeister heiβt Tadeusz </a:t>
            </a:r>
            <a:r>
              <a:rPr lang="de-DE" dirty="0" err="1">
                <a:solidFill>
                  <a:srgbClr val="FF0000"/>
                </a:solidFill>
              </a:rPr>
              <a:t>Kobiela</a:t>
            </a:r>
            <a:r>
              <a:rPr lang="de-DE" dirty="0"/>
              <a:t>.</a:t>
            </a:r>
            <a:endParaRPr lang="pl-PL" dirty="0"/>
          </a:p>
        </p:txBody>
      </p:sp>
      <p:pic>
        <p:nvPicPr>
          <p:cNvPr id="1026" name="Picture 2" descr="C:\Documents and Settings\Choszcz\Pulpit\DSCF06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4970433" cy="280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Choszcz\Pulpit\DSCF06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546" y="2996952"/>
            <a:ext cx="4970433" cy="280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0274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err="1" smtClean="0">
                <a:solidFill>
                  <a:srgbClr val="FF0000"/>
                </a:solidFill>
              </a:rPr>
              <a:t>Die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Sankt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Martinkirche</a:t>
            </a:r>
            <a:r>
              <a:rPr lang="pl-PL" dirty="0" smtClean="0">
                <a:solidFill>
                  <a:srgbClr val="FF0000"/>
                </a:solidFill>
              </a:rPr>
              <a:t>. </a:t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err="1" smtClean="0">
                <a:solidFill>
                  <a:srgbClr val="FF0000"/>
                </a:solidFill>
              </a:rPr>
              <a:t>Sie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wird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seit</a:t>
            </a:r>
            <a:r>
              <a:rPr lang="pl-PL" dirty="0" smtClean="0">
                <a:solidFill>
                  <a:srgbClr val="FF0000"/>
                </a:solidFill>
              </a:rPr>
              <a:t> 2010 </a:t>
            </a:r>
            <a:r>
              <a:rPr lang="pl-PL" dirty="0" err="1" smtClean="0">
                <a:solidFill>
                  <a:srgbClr val="FF0000"/>
                </a:solidFill>
              </a:rPr>
              <a:t>ausgebaut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2050" name="Picture 2" descr="H:\Zdjecia\x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00" y="1875962"/>
            <a:ext cx="3888432" cy="291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Zdjecia\wklejam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01299" y="1875962"/>
            <a:ext cx="4087289" cy="306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Zdjecia\201212028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070" y="4365104"/>
            <a:ext cx="3744416" cy="227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90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err="1" smtClean="0">
                <a:solidFill>
                  <a:srgbClr val="FF0000"/>
                </a:solidFill>
              </a:rPr>
              <a:t>Neben</a:t>
            </a:r>
            <a:r>
              <a:rPr lang="pl-PL" dirty="0" smtClean="0">
                <a:solidFill>
                  <a:srgbClr val="FF0000"/>
                </a:solidFill>
              </a:rPr>
              <a:t> der </a:t>
            </a:r>
            <a:r>
              <a:rPr lang="pl-PL" dirty="0" err="1" smtClean="0">
                <a:solidFill>
                  <a:srgbClr val="FF0000"/>
                </a:solidFill>
              </a:rPr>
              <a:t>neuen</a:t>
            </a:r>
            <a:r>
              <a:rPr lang="pl-PL" dirty="0" smtClean="0">
                <a:solidFill>
                  <a:srgbClr val="FF0000"/>
                </a:solidFill>
              </a:rPr>
              <a:t>  </a:t>
            </a:r>
            <a:r>
              <a:rPr lang="pl-PL" dirty="0" err="1" smtClean="0">
                <a:solidFill>
                  <a:srgbClr val="FF0000"/>
                </a:solidFill>
              </a:rPr>
              <a:t>Kirche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befindet</a:t>
            </a:r>
            <a:r>
              <a:rPr lang="pl-PL" dirty="0" smtClean="0">
                <a:solidFill>
                  <a:srgbClr val="FF0000"/>
                </a:solidFill>
              </a:rPr>
              <a:t/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err="1" smtClean="0">
                <a:solidFill>
                  <a:srgbClr val="FF0000"/>
                </a:solidFill>
              </a:rPr>
              <a:t>sich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die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historische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Holzkirche</a:t>
            </a:r>
            <a:r>
              <a:rPr lang="pl-PL" dirty="0" smtClean="0">
                <a:solidFill>
                  <a:srgbClr val="FF0000"/>
                </a:solidFill>
              </a:rPr>
              <a:t>.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3074" name="Picture 2" descr="H:\Zdjecia\201212028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6" y="1772816"/>
            <a:ext cx="4823520" cy="270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Zdjecia\P21102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609" y="1838498"/>
            <a:ext cx="3764307" cy="501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Zdjecia\201212028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930" y="2132856"/>
            <a:ext cx="2591492" cy="448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20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4430" y="404664"/>
            <a:ext cx="9670424" cy="1944216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In der </a:t>
            </a:r>
            <a:r>
              <a:rPr lang="pl-PL" dirty="0" err="1" smtClean="0">
                <a:solidFill>
                  <a:srgbClr val="FF0000"/>
                </a:solidFill>
              </a:rPr>
              <a:t>Mitte</a:t>
            </a:r>
            <a:r>
              <a:rPr lang="pl-PL" dirty="0" smtClean="0">
                <a:solidFill>
                  <a:srgbClr val="FF0000"/>
                </a:solidFill>
              </a:rPr>
              <a:t> von Sierakowice </a:t>
            </a:r>
            <a:r>
              <a:rPr lang="pl-PL" dirty="0" err="1" smtClean="0">
                <a:solidFill>
                  <a:srgbClr val="FF0000"/>
                </a:solidFill>
              </a:rPr>
              <a:t>steht</a:t>
            </a:r>
            <a:r>
              <a:rPr lang="pl-PL" dirty="0" smtClean="0">
                <a:solidFill>
                  <a:srgbClr val="FF0000"/>
                </a:solidFill>
              </a:rPr>
              <a:t> der </a:t>
            </a:r>
            <a:r>
              <a:rPr lang="pl-PL" dirty="0" err="1" smtClean="0">
                <a:solidFill>
                  <a:srgbClr val="FF0000"/>
                </a:solidFill>
              </a:rPr>
              <a:t>Papstaltar</a:t>
            </a:r>
            <a:r>
              <a:rPr lang="pl-PL" dirty="0" smtClean="0">
                <a:solidFill>
                  <a:srgbClr val="FF0000"/>
                </a:solidFill>
              </a:rPr>
              <a:t>. Er </a:t>
            </a:r>
            <a:r>
              <a:rPr lang="pl-PL" dirty="0" err="1" smtClean="0">
                <a:solidFill>
                  <a:srgbClr val="FF0000"/>
                </a:solidFill>
              </a:rPr>
              <a:t>wurde</a:t>
            </a:r>
            <a:r>
              <a:rPr lang="pl-PL" dirty="0" smtClean="0">
                <a:solidFill>
                  <a:srgbClr val="FF0000"/>
                </a:solidFill>
              </a:rPr>
              <a:t> 2003 </a:t>
            </a:r>
            <a:r>
              <a:rPr lang="pl-PL" dirty="0" err="1">
                <a:solidFill>
                  <a:srgbClr val="FF0000"/>
                </a:solidFill>
              </a:rPr>
              <a:t>h</a:t>
            </a:r>
            <a:r>
              <a:rPr lang="pl-PL" dirty="0" err="1" smtClean="0">
                <a:solidFill>
                  <a:srgbClr val="FF0000"/>
                </a:solidFill>
              </a:rPr>
              <a:t>ier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aufgestellt</a:t>
            </a:r>
            <a:r>
              <a:rPr lang="pl-PL" dirty="0" smtClean="0">
                <a:solidFill>
                  <a:srgbClr val="FF0000"/>
                </a:solidFill>
              </a:rPr>
              <a:t>. Den </a:t>
            </a:r>
            <a:r>
              <a:rPr lang="pl-PL" dirty="0" err="1" smtClean="0">
                <a:solidFill>
                  <a:srgbClr val="FF0000"/>
                </a:solidFill>
              </a:rPr>
              <a:t>Altar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hat</a:t>
            </a:r>
            <a:r>
              <a:rPr lang="pl-PL" dirty="0" smtClean="0">
                <a:solidFill>
                  <a:srgbClr val="FF0000"/>
                </a:solidFill>
              </a:rPr>
              <a:t> Jarosław Wójcik </a:t>
            </a:r>
            <a:r>
              <a:rPr lang="pl-PL" dirty="0" err="1" smtClean="0">
                <a:solidFill>
                  <a:srgbClr val="FF0000"/>
                </a:solidFill>
              </a:rPr>
              <a:t>entworfen</a:t>
            </a:r>
            <a:r>
              <a:rPr lang="pl-PL" dirty="0" smtClean="0">
                <a:solidFill>
                  <a:srgbClr val="FF0000"/>
                </a:solidFill>
              </a:rPr>
              <a:t>.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4098" name="Picture 2" descr="H:\Zdjecia\201212028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41" y="2708919"/>
            <a:ext cx="4221565" cy="236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:\Zdjecia\201212028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525" y="2348880"/>
            <a:ext cx="5072286" cy="284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:\Zdjecia\201212028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006" y="4293096"/>
            <a:ext cx="4698758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21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FF0000"/>
                </a:solidFill>
              </a:rPr>
              <a:t>In </a:t>
            </a:r>
            <a:r>
              <a:rPr lang="pl-PL" dirty="0" err="1" smtClean="0">
                <a:solidFill>
                  <a:srgbClr val="FF0000"/>
                </a:solidFill>
              </a:rPr>
              <a:t>dem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Dorf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gibt</a:t>
            </a:r>
            <a:r>
              <a:rPr lang="pl-PL" dirty="0" smtClean="0">
                <a:solidFill>
                  <a:srgbClr val="FF0000"/>
                </a:solidFill>
              </a:rPr>
              <a:t> es </a:t>
            </a:r>
            <a:r>
              <a:rPr lang="pl-PL" dirty="0" err="1" smtClean="0">
                <a:solidFill>
                  <a:srgbClr val="FF0000"/>
                </a:solidFill>
              </a:rPr>
              <a:t>ein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Gemeindekulturzentrum</a:t>
            </a:r>
            <a:r>
              <a:rPr lang="pl-PL" dirty="0" smtClean="0">
                <a:solidFill>
                  <a:srgbClr val="FF0000"/>
                </a:solidFill>
              </a:rPr>
              <a:t>. </a:t>
            </a:r>
            <a:r>
              <a:rPr lang="pl-PL" dirty="0" err="1" smtClean="0">
                <a:solidFill>
                  <a:srgbClr val="FF0000"/>
                </a:solidFill>
              </a:rPr>
              <a:t>Hier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befindet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sich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ein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kaschubisches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Museum</a:t>
            </a:r>
            <a:r>
              <a:rPr lang="pl-PL" dirty="0" smtClean="0">
                <a:solidFill>
                  <a:srgbClr val="FF0000"/>
                </a:solidFill>
              </a:rPr>
              <a:t>.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5125" name="Picture 5" descr="H:\Zdjecia\P21102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254" y="1749844"/>
            <a:ext cx="5504334" cy="412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:\Zdjecia\P21102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70" y="1749843"/>
            <a:ext cx="5695742" cy="427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05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0288588" cy="2420888"/>
          </a:xfrm>
        </p:spPr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FF0000"/>
                </a:solidFill>
              </a:rPr>
              <a:t>In </a:t>
            </a:r>
            <a:r>
              <a:rPr lang="pl-PL" dirty="0" err="1" smtClean="0">
                <a:solidFill>
                  <a:srgbClr val="FF0000"/>
                </a:solidFill>
              </a:rPr>
              <a:t>diesem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Museum</a:t>
            </a:r>
            <a:r>
              <a:rPr lang="pl-PL" dirty="0" smtClean="0">
                <a:solidFill>
                  <a:srgbClr val="FF0000"/>
                </a:solidFill>
              </a:rPr>
              <a:t> kann </a:t>
            </a:r>
            <a:r>
              <a:rPr lang="pl-PL" dirty="0" err="1" smtClean="0">
                <a:solidFill>
                  <a:srgbClr val="FF0000"/>
                </a:solidFill>
              </a:rPr>
              <a:t>man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Exponate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besichtigen</a:t>
            </a:r>
            <a:r>
              <a:rPr lang="pl-PL" dirty="0" smtClean="0">
                <a:solidFill>
                  <a:srgbClr val="FF0000"/>
                </a:solidFill>
              </a:rPr>
              <a:t>, </a:t>
            </a:r>
            <a:r>
              <a:rPr lang="pl-PL" dirty="0" err="1" smtClean="0">
                <a:solidFill>
                  <a:srgbClr val="FF0000"/>
                </a:solidFill>
              </a:rPr>
              <a:t>die</a:t>
            </a:r>
            <a:r>
              <a:rPr lang="pl-PL" dirty="0" smtClean="0">
                <a:solidFill>
                  <a:srgbClr val="FF0000"/>
                </a:solidFill>
              </a:rPr>
              <a:t> mit </a:t>
            </a:r>
            <a:r>
              <a:rPr lang="pl-PL" dirty="0" err="1" smtClean="0">
                <a:solidFill>
                  <a:srgbClr val="FF0000"/>
                </a:solidFill>
              </a:rPr>
              <a:t>dem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Leben</a:t>
            </a:r>
            <a:r>
              <a:rPr lang="pl-PL" dirty="0" smtClean="0">
                <a:solidFill>
                  <a:srgbClr val="FF0000"/>
                </a:solidFill>
              </a:rPr>
              <a:t> von </a:t>
            </a:r>
            <a:r>
              <a:rPr lang="pl-PL" dirty="0" err="1" smtClean="0">
                <a:solidFill>
                  <a:srgbClr val="FF0000"/>
                </a:solidFill>
              </a:rPr>
              <a:t>kaschubischen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B</a:t>
            </a:r>
            <a:r>
              <a:rPr lang="pl-PL" dirty="0" err="1" smtClean="0">
                <a:solidFill>
                  <a:srgbClr val="FF0000"/>
                </a:solidFill>
              </a:rPr>
              <a:t>auern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verbunden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sind</a:t>
            </a:r>
            <a:r>
              <a:rPr lang="pl-PL" dirty="0" smtClean="0">
                <a:solidFill>
                  <a:srgbClr val="FF0000"/>
                </a:solidFill>
              </a:rPr>
              <a:t>.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66" y="2372856"/>
            <a:ext cx="2627054" cy="408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134" y="2638384"/>
            <a:ext cx="6303963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17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0288588" cy="155679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FF0000"/>
                </a:solidFill>
              </a:rPr>
              <a:t>2012 </a:t>
            </a:r>
            <a:r>
              <a:rPr lang="pl-PL" dirty="0" err="1" smtClean="0">
                <a:solidFill>
                  <a:srgbClr val="FF0000"/>
                </a:solidFill>
              </a:rPr>
              <a:t>wurde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das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Gesundheitszentrum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renoviert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2050" name="Picture 2" descr="C:\Documents and Settings\Choszcz\Moje dokumenty\Szymon\Nowy folder\DSCF06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30" y="1844824"/>
            <a:ext cx="8558643" cy="482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63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336</TotalTime>
  <Words>175</Words>
  <Application>Microsoft Office PowerPoint</Application>
  <PresentationFormat>Niestandardowy</PresentationFormat>
  <Paragraphs>20</Paragraphs>
  <Slides>15</Slides>
  <Notes>3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6" baseType="lpstr">
      <vt:lpstr>Przepływ</vt:lpstr>
      <vt:lpstr>Unsere Gemeinde Sierakowice</vt:lpstr>
      <vt:lpstr>Prezentacja programu PowerPoint</vt:lpstr>
      <vt:lpstr>Das Gemeinegebäude wurde von 2008 bis 2010 neu errichtet. Unser Bürgermeister heiβt Tadeusz Kobiela.</vt:lpstr>
      <vt:lpstr>Die Sankt Martinkirche.  Sie wird seit 2010 ausgebaut.</vt:lpstr>
      <vt:lpstr>Neben der neuen  Kirche befindet sich die historische Holzkirche.</vt:lpstr>
      <vt:lpstr>In der Mitte von Sierakowice steht der Papstaltar. Er wurde 2003 hier aufgestellt. Den Altar hat Jarosław Wójcik entworfen.</vt:lpstr>
      <vt:lpstr>In dem Dorf gibt es ein Gemeindekulturzentrum. Hier befindet sich ein kaschubisches Museum.</vt:lpstr>
      <vt:lpstr>In diesem Museum kann man Exponate besichtigen, die mit dem Leben von kaschubischen Bauern verbunden sind.</vt:lpstr>
      <vt:lpstr>2012 wurde das Gesundheitszentrum renoviert.</vt:lpstr>
      <vt:lpstr>Immer am Mittwoch und am Samstag findet hier ein Markt statt.</vt:lpstr>
      <vt:lpstr>In dieser Gemeinde befinden sich  4 Gymnasien und 11 Grundschulen.</vt:lpstr>
      <vt:lpstr>Unsere Schule befindet sich in Kamienica Królewska.</vt:lpstr>
      <vt:lpstr>In der Nähe gibt es eine Atraktion für Touristen - der Burgberg.</vt:lpstr>
      <vt:lpstr>Hier kann man wandern, die Gegend bewundern und eine schöne Aussicht genießen von 4 Seen.</vt:lpstr>
      <vt:lpstr>Klasse 2. Gimnasium  Vorbereitet von:  Szymon Choszcz Łukasz Garski  Tomasz Krefta Adrian Damaszk Adrian Hebel Paulina Kiełpińska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Sabina Wiśniewska</cp:lastModifiedBy>
  <cp:revision>32</cp:revision>
  <dcterms:created xsi:type="dcterms:W3CDTF">2013-04-19T12:54:56Z</dcterms:created>
  <dcterms:modified xsi:type="dcterms:W3CDTF">2013-06-25T06:34:29Z</dcterms:modified>
</cp:coreProperties>
</file>