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92EB6-910C-4896-9601-A63C7256D611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EA0C2-6678-4065-BB3C-A199E247EA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02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EA0C2-6678-4065-BB3C-A199E247EA18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8D44-501C-4910-9655-28025DD79470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01E-118D-4CF1-869F-B0B7B6FA1B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8D44-501C-4910-9655-28025DD79470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01E-118D-4CF1-869F-B0B7B6FA1B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8D44-501C-4910-9655-28025DD79470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01E-118D-4CF1-869F-B0B7B6FA1B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8D44-501C-4910-9655-28025DD79470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01E-118D-4CF1-869F-B0B7B6FA1B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8D44-501C-4910-9655-28025DD79470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01E-118D-4CF1-869F-B0B7B6FA1B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8D44-501C-4910-9655-28025DD79470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01E-118D-4CF1-869F-B0B7B6FA1B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8D44-501C-4910-9655-28025DD79470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01E-118D-4CF1-869F-B0B7B6FA1B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8D44-501C-4910-9655-28025DD79470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01E-118D-4CF1-869F-B0B7B6FA1B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8D44-501C-4910-9655-28025DD79470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01E-118D-4CF1-869F-B0B7B6FA1B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8D44-501C-4910-9655-28025DD79470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01E-118D-4CF1-869F-B0B7B6FA1B0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8D44-501C-4910-9655-28025DD79470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59301E-118D-4CF1-869F-B0B7B6FA1B0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C48D44-501C-4910-9655-28025DD79470}" type="datetimeFigureOut">
              <a:rPr lang="pl-PL" smtClean="0"/>
              <a:pPr/>
              <a:t>2013-04-03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59301E-118D-4CF1-869F-B0B7B6FA1B0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http://postcarbon.pl/wp-content/uploads/2008/01/farma_wiatrowa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6000" b="1" dirty="0" smtClean="0"/>
              <a:t/>
            </a:r>
            <a:br>
              <a:rPr lang="pl-PL" sz="6000" b="1" dirty="0" smtClean="0"/>
            </a:br>
            <a:r>
              <a:rPr lang="pl-PL" sz="6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sz="6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Ekologia </a:t>
            </a:r>
            <a:r>
              <a:rPr lang="pl-PL" sz="600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naszymi oczami</a:t>
            </a:r>
            <a:endParaRPr lang="pl-PL" sz="6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26" name="AutoShape 2" descr="data:image/jpeg;base64,/9j/4AAQSkZJRgABAQAAAQABAAD/2wCEAAkGBhISEBQSEhMQDxQQEBAQFBQQEA8UDw8QFBAVFBQQFBUXHCYeFxkjGRQUHy8gIycpLCwsFR4xNTAqNSYrLCkBCQoKDgwOGg8PGiwkHBwsLCkpLCwsKSwpKSkpLSkpKSkpKSksKSwpLCwpKSwpKSkpLCwpKSksKSwpLCksLCwsLP/AABEIALcBEwMBIgACEQEDEQH/xAAcAAACAgMBAQAAAAAAAAAAAAADBAIFAAEGBwj/xABIEAACAQIDBAUHBwkGBwAAAAABAgADEQQhMQUSQVEGYXGBkRMiMkKhscEHFBYkctHwFSNSc3SCkrLxJTNiosLhNDVDU2Nk0v/EABkBAAMBAQEAAAAAAAAAAAAAAAECAwAEBf/EACYRAAICAQMEAgMBAQAAAAAAAAABAhEDEiExBBRBURNxIjJhQpH/2gAMAwEAAhEDEQA/AO+w2DRCGtvHr07ZYVVULkL34cJvCYa+ojRw1uuVlO3uTUfRz+K2AKhv6OcYw2xlXIGWzUZqkLQvNJqhfjSYiuy1Hqg3BGY5xQdH+DEBb8LacRL9luInie2aOSXsLgivq7Jw62FOmDc25ntvDHZlMCyoBfU2z65ChiADyIMdGLv/ALRm5ASRVVej9AEDduW46kQ/5Po0hZVBvlnn+M4Z2seeus3Re57pnOT5ZtKXCIYOgGBBAORHZfUCUO1dlikd5Q+6TYcQD906DDoytYcbnjG8RciwAPHO1hMpuLA46kc1sbZflN1nFwCb356aS7x2xUdRYAd2shRwzZi4Gd7D3SwpiwAOcWc23Y0YqqOfobMFK/mhr5AEAznNqUiW3nULe49G17G2c9HsJX7VwSVV3SARfsIzjQy07YJY9tjyHaWBKZ280kgEejKhkznruL6N0Stit8rekZy9foJvM26+4PVuL9xnoY+pi1ucc8Mr2OEdI7srAeUbS+efVlLTE9C8QhN13lvbeUg3HMCN7O2U1FgQb87/AHSkssa2YkYNPdAjsJlXeACjMX1Df7zfRnDBcTmB6J1GhvrLTFbV9Ui2QvlbTiJWriQHJW+dr9c5rlJNMv8AimqOv8mgbS1rEWyvLXDPcD4zlE2xYWbP32l5snaKOtwRrawN5ySg0dEZoe2ijoRVogeUAAZD6FdB6p5MPVbhoctD7N2glenvqdCQynJ6bjIo44ESJxF+Uqtq4KpTf51hs6gA8rT9XEoOGXrjgdZJK9mO/aLjG4UFSJ5D022WA+RuCTw9G3GeoYbbdOvQ8pTPCzKfSpt+i0856T138qbWYG5tY3HZOjAmpE8jTRwVfzG8035HSQSqevuljjyCmlitzpKjfM7zmHDXfS8jicOQMzA0q9u33SNTEk6zGB7l9BpIlMpIVYNmvAMjW7MmrTIKGPr2nQtJmObkFVpzxzsFWaAaoIy9OK1KMyAa8vEcdiQBeNeSmxgk1IvHi0nuK02UFEkk9ZFhLvA4BrZwWIRFYMotblpH6OPylJytbCQjXJNsADrNDBKNMpNsVIvXMjuV2FB5t731ivz0G4t1DPOMYhiREVoWPCPGvIjHMMPOuSdI316ysDmaqVGGp8JmrDdDdbGgSCVFaUOIxjEHUHhEk2w4Nr6ajjKLE2tibyHT1aQHG8WWlc5aQuBxSutuNucdFJVEm9h9mIVE4HOK1tk026o/iqqxNahhTYHRzHSHZBCkgX65y9LEBRdvbrPSsXYrY58Zze19lK6Eqqg66amdWPJtTITh5RzdbFhlyP45TNnbSNN8jYEZ8M4xQ6PeY28QrWJAvkJz+OVkJW4JHKdCUZbIi7W531HpMttdJa7P24rZ3nkQxzAWsddRLrZW0CBraSn068FI5mdT0jwxpOcVh8t/++pj0W/x29/XnznGbW2hvuGsbHr1lptPbjblgwub5GcxSxAe6tkQbgi2XWJoQcFbNKV8AduYhSQFy7PbKYxvHYdlazZ3zB4MOcVInUuNhAZmpPdhEwFQ6I3hb3wMYWM1GK+EZPS3QeW8pbwEARAE1MmWm5jH2QtYSTGB+a3OZy6oe08RncBIg6lKGaCZoDCppzfk7yTPImraMAWrYaRo0c4dq4mUqgjWwBggkSJhaBqVYoxCtaJ1MoWo0Wd4yEZoqIGo3CSYzVKncx0KxSphiZW4vA8hn2zoq4ytERQN5WM6JuJS4Os1PiQb8ZYJ0h4EwlfBZZ2lZi9kp6S3Vhmc8vCP+MuRN48D1baQOeZ7jN0MUfWBWVyViuU3UxZIg0B1F0GB65lWgCMspT0NokZTWL2yfCL8crG1qhDaqMLkLoTlfWc7i6nmF3Tzsx5wzMd2pt/zgRwN9cpR47a5qDOdmOEvJzzmvBVVXtwyJPbMp4uxyNovUN4Np1aSIXEYsnjF6aOxO6GJUFzugndA1Y9WY8ZppddHOlHzJahSkKlSruqHZyu4gHogWufOseHoiTyNxi3FWykEm6ZIbDxDUvztF0BzG8ArgXAFQKTe2YvlxiNLB4enfyjiowNuIQdg1M69sY1RsFiGNmqAbwB8077OmZOZ9U5nWcJtUfnm7v5ROTA5ybT2XovkUUlQ1V20ii1KmB12AH3yuxO0qj6tYHgMhAkSJE6tKRIhIydpq0IxG0yStNTUY+ypkyRczwzvI1Iq5jYF5F6N4pisqNBF49Vw0UrYeMACzCbVgIBgRNXhAOGsIKpUgryDGA1kKjxdnhaggWQx0A1eTWpaAa8EapjC2NvWgjUirV4M141Ctjr1AYGpTBBijV5A4qMkKCxGGtpE6qSzTEA9sXr7vfKJsRpFaxtFcTUyhsVWVdTKXE7QF8rmdEE2Rk0iu2lS1IBz9sp3lvicXeVlXWdkTnYs0G0Mwg2EYKYEyJhSJAiAY7Gs+7g8Gf0adFvDEzldtLasfsr7rfCdVtD/AJfhurDKfCsTOX24Pzv7o95nFh/Z/bOifgrSJAiEmiJ00TB2mjJkTREA1kJklabmCfW42ohNriMoQZS/Mad9bW0Kt7JNaVVCopkMP8R+M8dwi/1f/Tr1yXKLsCbiGGxj6VFAHNTfOOhri4k2qKJ2aqRStG1HODq0hECVFdIDcllVpROpTMZMDII0KCsDeRLTAGCq2g2pLFnMgSYaNYSpRWLVcOJI1ZsPG4F5EKuFilXDmXfk7wFXDdUZSFaKGohgHUy8qYTqitXBiVjJE3FlNvkQVXEGP18PKnFi2UvHck9ir2iN7O+kp6jnSWFetnaI4jXKd8FSOSTFKkCwjDiCZZQUAwgyIdhBsswwEiQKwrCQIgGTOu2mv9n4f9k/1MZy2183H2B8Z1m0h/Z+G/ZD72nJ7QN2H2F904sH7P7Z0ZPH0hAiRtCkSBE6yVkCJq0mRJU1zi0NYLdmowaQ/AmQGs+nDccLwiFiciRHHpCYEng2elROijaXvNNUYaQ9HSCrUrQBFnxbDjIjHnjJMlzzhWwYtpbjDsDcF86EG9cQ3zcDkZGpQUjIWM2xtxRjeCZIPadQ0t0558ufKIHa/WZaOGTVoi8kU6ZZLQJ0kn2a1tRFcHtUXzMsXx6HLeB74rjJeBlKL8lc+zyDz74Gtlw9sfrt1i0r6zCxuYYpsVujSY8CTO1VlNjW4i2fsimGO/e5tYXvzl1gtWReanRe1cep0lRidsLe15V1caQbDOIYiuW1tOiHTLySl1Hotau1FPGVOPxIuDFHi7zojhSIPM2L4g3YmLOsbZYFlnRwSFmWCZYyywbLMEWZYMrGGWQAz74BhYrIFYw6WNuUgRME6vaP/A4Uf+r984/FZkfYUf5ROy2iPqWE/Zx7zONbPwA8BOPp1u/tnRkfH0hcrIlYYrIlZ2ErA2mCTImt2Kw2Qm5vdmTBs+sPLK3EeMVxG0Nw6Xvy0lS5OswVOYB7eE8tdOvJd9S3wW35YS+YI7MxMXbKHXnKeoQdBaDIjdvAXuJl+m06fCGpYoPxnM2kkqkHIkRX0q8Dx6l+TqFogzGpgXlNh9tMosRebrbbvw++c7wTvgv88KJ7SxqqPQDZ8dL85y2IsSSBa5Jtw7paV8YWvcC0i1dGp7rKLr6NhO3FF41wcmSSyPkpSJHeIzh2pwTJOs5gTV25nxME9ZtLmFZYJlmpAtgHY2gt8iMMsCyxtgWxWoIu6xx1gmWMKIskA6R50gGSGwUJOkCyR1kgWSGwibJBMkcZIFkhCKssGyxlkksLQVnAdjTU3uwUuRkbWXjnaK3SsK5E66535gH2QJWWOPWnvBaZZgq7u+wChzc6C5tlbWJsmcWErQ8lTOo2mv1PCfs6+8zjGWdttUfU8J+oX3mce6/GQ6f/AF9lcvj6FisiVhysiVnUSAFZEiGKyJWANgrTcnuzJg2fT9bBU2Jsbdhy8JV1KNjbXPxjBEjaeZC4+S02peKFTTtNFY04v1yJTslFIlQtaRKw5pyBSNqABKyJEOVkCsNmAMsGUjJSQKw2ahVkgWpxwrBskNgoSanAtTj7JBNTh1AoQanAvTj70oJqUbUCivanBOkfelAvSjagUIPTi7pLBqcC9OGwUV7pBMkeanAukNmoRdIFkjpUQb04dRqEGSCZcj2eOUealBNTm5DwR2tTtXqDlUYeBtEyJa7Zp/WK3VWqfzmIFIkP0X0PL9mdBtcfU8J+pX4zk6iZntM7DbQ+p4X9SvxnKumfjI9P/r7KZvH0KFJArGikGUnXZEXKyG7GSkgUgMB3ZkLuTJgn0cUmiseGHHMSPkh1TxflO94mLHCta9jaCKSwFMcWI7IKpTXgSZlkBLF6EisiacYKzRWUUyegVNOQNKNFJErDrBpFDTg2pxwpIlI2sGkSKQbJHjSkRhrgnPLlD8iNoK9kg2SPVKBGoI7RAtThUxdAk1OCZI4RmRyAPicvdINTjKYNIi9OBenLBkgWSNrBpK9qcC9KPtTgmpxtQNJXPSgWpSxanAtTh1g0lZUoA8PZIVqQVVtlcG+ZsfPKgkHjlH6tEggmwDjzbkXJBN8u8SGJo3CjnT99Wr90DknQyTVlY1OC8ln3x/yeWf4MgKWY7RK6hNIDbSfWa/7RW/nMrykudr0/rOJ/aq4/zmItRgxy/FBmvyZa7eH1PC/qV+M5hknU9Ix9Tw36ofGc6iXA7JHA+ftlcq4+hQpIFI6acgaU6tRChPckCkcalIGlNqNQruTI15GZNqNR9DhpkjvTN+eBqPXo34zU1eZebUbSaKzW5JXmrw6xdBHd6rzDbl7TNkzV4dRtANgOVu+CKw5MiRDrFcABSQWpYkA2IAPaDxhK1VVBLMqgZksQAB3zncN0ow9es43morRQgPUZaa1d51zRg3nDzTl3w615Nofg6Py3Mk9wiOIpk+iQv7tx7xE63SjCIM69NrC/mtvseoW1MpsP8oWHLv5T82q7u5YlzUHEmyjd7D1wLJFeRvik1wW+DBO9vWLElrgWDL6IyubW3bQzU5wbfKI61ECJS8koszPvGoc7kgKR7TLSt8pmFGiV2/dpj/VG+ePsXt5+jonpwDr51uoHvJy905ev8p1K2VCoe2og9wMr2+UYAkrh0U5f9XUcm83POH54+zdtP0doyQLpOLqfKbUOQo0gRY6uf6xer8oeI4JQH7tQ+9pu5ibtZnbtTgWpzhn+UHEcfIL+4T/qi7dPMR+kndST4w91E3aTO4ahzFywuRwtcgCRrU7FRyorqf8Ay1pwb9NsRf0wMrf3dIcb8uuDbppiSb+Uud0LlTpaAkgejzYzd1H+h7Sf8O6anIpT85ftL7xOF+mGJPrH+Cl/8zQ6W4q9w+YIP93Sysb8o3dx/ovZz/h3O0kvisT+11/54qaM42r0qxLOzF/OqO1RiKdPNmNybWsIL6S4n9Nv4aX3TR6uKVbhfSSb8Ho3SZbYLDfq/iZQYQAoLEGwzsQSDnkeUltHpXRqbPwyGpvVkS1RdxgQ283VY5EaTkE2xUpu5p2Acg+qbkKAMiIYdRGKv+gl085OvR17JBshnM/STE/4O8D4Cb+klflS/haP3kBOzyHRFJA0zOf+ktb9Gke5/vkh0mqcUpn+MRu7xi9pkLzcMyUZ6SP/ANtfFvum4e7x+zdrk9Hsf0vbmPATPpc/MeAnm9TbCDmYs23j6ot23vOdywoqsednqX0ufmP4RN/S5uY8BPJW29U4MRFKu0qjasfEyLzY/ESy6fJ5kev1OnQXWog/hvE63ynovrFvsoPebTyR6x/qZE1euTeX0kVWBLls9OxHyvkejTv9sqvuBlcPlWxlQ2RaKD9XvW67k/CcClIu1hn7hLqjQCCwPb1mRlkZaOJHQ4jprjG1rsv2Qin2CVuJ23Wc+dVrP9p3MU8n1aya0pBv2WUUuALYknXePfBtUP8AWHqU7Z393jB2HaeqbYNC7E8/xzmbl4cqeVvCBZf6X+6G0CiHk5CoPxwhgl9Bf8dcmaBm1B0lZWwzN69uwZewwYwI4kntEsmwvIzdLCE93VDqBpK40Bwv8IIg8bZ5XzI75brgpIbNvz7l4Ta0bSyoXCG994nqsLeFoQUe3w+MtPyWwFhlvX1NrZXPZlDpglBC3UHSwueEDmFQZR+SP6K27bmT8keXt4S/OzhzAv2ZzaYEXsD3C58LZxXkQyxs57yB5DxMw4TjbvtOnGxzy/i+6bfZ9NfSdibE+YBcfdF+ZD/CzllwLHQZdkOmyW5d2c6dKaA+hU53dhx78vCH3UA0Geeep7YrzP0H4Tkxsowi7IPI9wM6mnWW2QA7B9wkWxSczccBveyb5ZG+KJzydHzxBHaIZOjy8c/ZLr5yOCsb9Vh2XYzTucsitrG1r+3SL8kmHRErPyGg9XxF5I7LQDTjyBlh5Y/o629IayNTFdQHbck+yC5ew6Y+ivbZ68PcJuMHaB5qe4zcNv2DSjm2cwRufxqZuZO05DZGnuEkKE1Mit0MkDZNeYy75JcNcXOnVz5CZMhbAlZdYPABR1m17cByjQpAGZMnO2y1URIF+zszvNsh4jxMyZFsagbPa9hfjymUcGzZ8xbKwsOU3MmboyQX8l63t3kmbOGVRxPgL+EyZFTY1IyngOoZxhcBbUjnMmQWzUiZwg4DeNidbDKYmzjbTXUlh8JkyBthobpbLNhYCwHsy6/hJHAAan8c9JkyT1ux1FAPmq31NxnkBe3EZ87SfkcskAPNjnfhkO3nNTJuQ8EWpkE33BkPQW2drH8XmgbDKyi+syZAP4IVsGzZlnAtwbduNdFmUtkrqOOd2LNn3zJkeybIuoGQ87uA9+UH82fTdVO2zN7MpuZDYAdVQtt9jnoCSdOoC0wXJ9FteJUC3YpyEyZG8C3uSbezIKi1z62SjstnBLWzOpPcMu3WbmQBIMwzPn882vFC6lvNXeYnUs0yZCjDAw1U8QOoWsPZMmTIRb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data:image/jpeg;base64,/9j/4AAQSkZJRgABAQAAAQABAAD/2wCEAAkGBhISEBQSEhMQDxQQEBAQFBQQEA8UDw8QFBAVFBQQFBUXHCYeFxkjGRQUHy8gIycpLCwsFR4xNTAqNSYrLCkBCQoKDgwOGg8PGiwkHBwsLCkpLCwsKSwpKSkpLSkpKSkpKSksKSwpLCwpKSwpKSkpLCwpKSksKSwpLCksLCwsLP/AABEIALcBEwMBIgACEQEDEQH/xAAcAAACAgMBAQAAAAAAAAAAAAADBAIFAAEGBwj/xABIEAACAQIDBAUHBwkGBwAAAAABAgADEQQhMQUSQVEGYXGBkRMiMkKhscEHFBYkctHwFSNSc3SCkrLxJTNiosLhNDVDU2Nk0v/EABkBAAMBAQEAAAAAAAAAAAAAAAECAwAEBf/EACYRAAICAQMEAgMBAQAAAAAAAAABAhEDEiExBBRBURNxIjJhQpH/2gAMAwEAAhEDEQA/AO+w2DRCGtvHr07ZYVVULkL34cJvCYa+ojRw1uuVlO3uTUfRz+K2AKhv6OcYw2xlXIGWzUZqkLQvNJqhfjSYiuy1Hqg3BGY5xQdH+DEBb8LacRL9luInie2aOSXsLgivq7Jw62FOmDc25ntvDHZlMCyoBfU2z65ChiADyIMdGLv/ALRm5ASRVVej9AEDduW46kQ/5Po0hZVBvlnn+M4Z2seeus3Re57pnOT5ZtKXCIYOgGBBAORHZfUCUO1dlikd5Q+6TYcQD906DDoytYcbnjG8RciwAPHO1hMpuLA46kc1sbZflN1nFwCb356aS7x2xUdRYAd2shRwzZi4Gd7D3SwpiwAOcWc23Y0YqqOfobMFK/mhr5AEAznNqUiW3nULe49G17G2c9HsJX7VwSVV3SARfsIzjQy07YJY9tjyHaWBKZ280kgEejKhkznruL6N0Stit8rekZy9foJvM26+4PVuL9xnoY+pi1ucc8Mr2OEdI7srAeUbS+efVlLTE9C8QhN13lvbeUg3HMCN7O2U1FgQb87/AHSkssa2YkYNPdAjsJlXeACjMX1Df7zfRnDBcTmB6J1GhvrLTFbV9Ui2QvlbTiJWriQHJW+dr9c5rlJNMv8AimqOv8mgbS1rEWyvLXDPcD4zlE2xYWbP32l5snaKOtwRrawN5ySg0dEZoe2ijoRVogeUAAZD6FdB6p5MPVbhoctD7N2glenvqdCQynJ6bjIo44ESJxF+Uqtq4KpTf51hs6gA8rT9XEoOGXrjgdZJK9mO/aLjG4UFSJ5D022WA+RuCTw9G3GeoYbbdOvQ8pTPCzKfSpt+i0856T138qbWYG5tY3HZOjAmpE8jTRwVfzG8035HSQSqevuljjyCmlitzpKjfM7zmHDXfS8jicOQMzA0q9u33SNTEk6zGB7l9BpIlMpIVYNmvAMjW7MmrTIKGPr2nQtJmObkFVpzxzsFWaAaoIy9OK1KMyAa8vEcdiQBeNeSmxgk1IvHi0nuK02UFEkk9ZFhLvA4BrZwWIRFYMotblpH6OPylJytbCQjXJNsADrNDBKNMpNsVIvXMjuV2FB5t731ivz0G4t1DPOMYhiREVoWPCPGvIjHMMPOuSdI316ysDmaqVGGp8JmrDdDdbGgSCVFaUOIxjEHUHhEk2w4Nr6ajjKLE2tibyHT1aQHG8WWlc5aQuBxSutuNucdFJVEm9h9mIVE4HOK1tk026o/iqqxNahhTYHRzHSHZBCkgX65y9LEBRdvbrPSsXYrY58Zze19lK6Eqqg66amdWPJtTITh5RzdbFhlyP45TNnbSNN8jYEZ8M4xQ6PeY28QrWJAvkJz+OVkJW4JHKdCUZbIi7W531HpMttdJa7P24rZ3nkQxzAWsddRLrZW0CBraSn068FI5mdT0jwxpOcVh8t/++pj0W/x29/XnznGbW2hvuGsbHr1lptPbjblgwub5GcxSxAe6tkQbgi2XWJoQcFbNKV8AduYhSQFy7PbKYxvHYdlazZ3zB4MOcVInUuNhAZmpPdhEwFQ6I3hb3wMYWM1GK+EZPS3QeW8pbwEARAE1MmWm5jH2QtYSTGB+a3OZy6oe08RncBIg6lKGaCZoDCppzfk7yTPImraMAWrYaRo0c4dq4mUqgjWwBggkSJhaBqVYoxCtaJ1MoWo0Wd4yEZoqIGo3CSYzVKncx0KxSphiZW4vA8hn2zoq4ytERQN5WM6JuJS4Os1PiQb8ZYJ0h4EwlfBZZ2lZi9kp6S3Vhmc8vCP+MuRN48D1baQOeZ7jN0MUfWBWVyViuU3UxZIg0B1F0GB65lWgCMspT0NokZTWL2yfCL8crG1qhDaqMLkLoTlfWc7i6nmF3Tzsx5wzMd2pt/zgRwN9cpR47a5qDOdmOEvJzzmvBVVXtwyJPbMp4uxyNovUN4Np1aSIXEYsnjF6aOxO6GJUFzugndA1Y9WY8ZppddHOlHzJahSkKlSruqHZyu4gHogWufOseHoiTyNxi3FWykEm6ZIbDxDUvztF0BzG8ArgXAFQKTe2YvlxiNLB4enfyjiowNuIQdg1M69sY1RsFiGNmqAbwB8077OmZOZ9U5nWcJtUfnm7v5ROTA5ybT2XovkUUlQ1V20ii1KmB12AH3yuxO0qj6tYHgMhAkSJE6tKRIhIydpq0IxG0yStNTUY+ypkyRczwzvI1Iq5jYF5F6N4pisqNBF49Vw0UrYeMACzCbVgIBgRNXhAOGsIKpUgryDGA1kKjxdnhaggWQx0A1eTWpaAa8EapjC2NvWgjUirV4M141Ctjr1AYGpTBBijV5A4qMkKCxGGtpE6qSzTEA9sXr7vfKJsRpFaxtFcTUyhsVWVdTKXE7QF8rmdEE2Rk0iu2lS1IBz9sp3lvicXeVlXWdkTnYs0G0Mwg2EYKYEyJhSJAiAY7Gs+7g8Gf0adFvDEzldtLasfsr7rfCdVtD/AJfhurDKfCsTOX24Pzv7o95nFh/Z/bOifgrSJAiEmiJ00TB2mjJkTREA1kJklabmCfW42ohNriMoQZS/Mad9bW0Kt7JNaVVCopkMP8R+M8dwi/1f/Tr1yXKLsCbiGGxj6VFAHNTfOOhri4k2qKJ2aqRStG1HODq0hECVFdIDcllVpROpTMZMDII0KCsDeRLTAGCq2g2pLFnMgSYaNYSpRWLVcOJI1ZsPG4F5EKuFilXDmXfk7wFXDdUZSFaKGohgHUy8qYTqitXBiVjJE3FlNvkQVXEGP18PKnFi2UvHck9ir2iN7O+kp6jnSWFetnaI4jXKd8FSOSTFKkCwjDiCZZQUAwgyIdhBsswwEiQKwrCQIgGTOu2mv9n4f9k/1MZy2183H2B8Z1m0h/Z+G/ZD72nJ7QN2H2F904sH7P7Z0ZPH0hAiRtCkSBE6yVkCJq0mRJU1zi0NYLdmowaQ/AmQGs+nDccLwiFiciRHHpCYEng2elROijaXvNNUYaQ9HSCrUrQBFnxbDjIjHnjJMlzzhWwYtpbjDsDcF86EG9cQ3zcDkZGpQUjIWM2xtxRjeCZIPadQ0t0558ufKIHa/WZaOGTVoi8kU6ZZLQJ0kn2a1tRFcHtUXzMsXx6HLeB74rjJeBlKL8lc+zyDz74Gtlw9sfrt1i0r6zCxuYYpsVujSY8CTO1VlNjW4i2fsimGO/e5tYXvzl1gtWReanRe1cep0lRidsLe15V1caQbDOIYiuW1tOiHTLySl1Hotau1FPGVOPxIuDFHi7zojhSIPM2L4g3YmLOsbZYFlnRwSFmWCZYyywbLMEWZYMrGGWQAz74BhYrIFYw6WNuUgRME6vaP/A4Uf+r984/FZkfYUf5ROy2iPqWE/Zx7zONbPwA8BOPp1u/tnRkfH0hcrIlYYrIlZ2ErA2mCTImt2Kw2Qm5vdmTBs+sPLK3EeMVxG0Nw6Xvy0lS5OswVOYB7eE8tdOvJd9S3wW35YS+YI7MxMXbKHXnKeoQdBaDIjdvAXuJl+m06fCGpYoPxnM2kkqkHIkRX0q8Dx6l+TqFogzGpgXlNh9tMosRebrbbvw++c7wTvgv88KJ7SxqqPQDZ8dL85y2IsSSBa5Jtw7paV8YWvcC0i1dGp7rKLr6NhO3FF41wcmSSyPkpSJHeIzh2pwTJOs5gTV25nxME9ZtLmFZYJlmpAtgHY2gt8iMMsCyxtgWxWoIu6xx1gmWMKIskA6R50gGSGwUJOkCyR1kgWSGwibJBMkcZIFkhCKssGyxlkksLQVnAdjTU3uwUuRkbWXjnaK3SsK5E66535gH2QJWWOPWnvBaZZgq7u+wChzc6C5tlbWJsmcWErQ8lTOo2mv1PCfs6+8zjGWdttUfU8J+oX3mce6/GQ6f/AF9lcvj6FisiVhysiVnUSAFZEiGKyJWANgrTcnuzJg2fT9bBU2Jsbdhy8JV1KNjbXPxjBEjaeZC4+S02peKFTTtNFY04v1yJTslFIlQtaRKw5pyBSNqABKyJEOVkCsNmAMsGUjJSQKw2ahVkgWpxwrBskNgoSanAtTj7JBNTh1AoQanAvTj70oJqUbUCivanBOkfelAvSjagUIPTi7pLBqcC9OGwUV7pBMkeanAukNmoRdIFkjpUQb04dRqEGSCZcj2eOUealBNTm5DwR2tTtXqDlUYeBtEyJa7Zp/WK3VWqfzmIFIkP0X0PL9mdBtcfU8J+pX4zk6iZntM7DbQ+p4X9SvxnKumfjI9P/r7KZvH0KFJArGikGUnXZEXKyG7GSkgUgMB3ZkLuTJgn0cUmiseGHHMSPkh1TxflO94mLHCta9jaCKSwFMcWI7IKpTXgSZlkBLF6EisiacYKzRWUUyegVNOQNKNFJErDrBpFDTg2pxwpIlI2sGkSKQbJHjSkRhrgnPLlD8iNoK9kg2SPVKBGoI7RAtThUxdAk1OCZI4RmRyAPicvdINTjKYNIi9OBenLBkgWSNrBpK9qcC9KPtTgmpxtQNJXPSgWpSxanAtTh1g0lZUoA8PZIVqQVVtlcG+ZsfPKgkHjlH6tEggmwDjzbkXJBN8u8SGJo3CjnT99Wr90DknQyTVlY1OC8ln3x/yeWf4MgKWY7RK6hNIDbSfWa/7RW/nMrykudr0/rOJ/aq4/zmItRgxy/FBmvyZa7eH1PC/qV+M5hknU9Ix9Tw36ofGc6iXA7JHA+ftlcq4+hQpIFI6acgaU6tRChPckCkcalIGlNqNQruTI15GZNqNR9DhpkjvTN+eBqPXo34zU1eZebUbSaKzW5JXmrw6xdBHd6rzDbl7TNkzV4dRtANgOVu+CKw5MiRDrFcABSQWpYkA2IAPaDxhK1VVBLMqgZksQAB3zncN0ow9es43morRQgPUZaa1d51zRg3nDzTl3w615Nofg6Py3Mk9wiOIpk+iQv7tx7xE63SjCIM69NrC/mtvseoW1MpsP8oWHLv5T82q7u5YlzUHEmyjd7D1wLJFeRvik1wW+DBO9vWLElrgWDL6IyubW3bQzU5wbfKI61ECJS8koszPvGoc7kgKR7TLSt8pmFGiV2/dpj/VG+ePsXt5+jonpwDr51uoHvJy905ev8p1K2VCoe2og9wMr2+UYAkrh0U5f9XUcm83POH54+zdtP0doyQLpOLqfKbUOQo0gRY6uf6xer8oeI4JQH7tQ+9pu5ibtZnbtTgWpzhn+UHEcfIL+4T/qi7dPMR+kndST4w91E3aTO4ahzFywuRwtcgCRrU7FRyorqf8Ay1pwb9NsRf0wMrf3dIcb8uuDbppiSb+Uud0LlTpaAkgejzYzd1H+h7Sf8O6anIpT85ftL7xOF+mGJPrH+Cl/8zQ6W4q9w+YIP93Sysb8o3dx/ovZz/h3O0kvisT+11/54qaM42r0qxLOzF/OqO1RiKdPNmNybWsIL6S4n9Nv4aX3TR6uKVbhfSSb8Ho3SZbYLDfq/iZQYQAoLEGwzsQSDnkeUltHpXRqbPwyGpvVkS1RdxgQ283VY5EaTkE2xUpu5p2Acg+qbkKAMiIYdRGKv+gl085OvR17JBshnM/STE/4O8D4Cb+klflS/haP3kBOzyHRFJA0zOf+ktb9Gke5/vkh0mqcUpn+MRu7xi9pkLzcMyUZ6SP/ANtfFvum4e7x+zdrk9Hsf0vbmPATPpc/MeAnm9TbCDmYs23j6ot23vOdywoqsednqX0ufmP4RN/S5uY8BPJW29U4MRFKu0qjasfEyLzY/ESy6fJ5kev1OnQXWog/hvE63ynovrFvsoPebTyR6x/qZE1euTeX0kVWBLls9OxHyvkejTv9sqvuBlcPlWxlQ2RaKD9XvW67k/CcClIu1hn7hLqjQCCwPb1mRlkZaOJHQ4jprjG1rsv2Qin2CVuJ23Wc+dVrP9p3MU8n1aya0pBv2WUUuALYknXePfBtUP8AWHqU7Z393jB2HaeqbYNC7E8/xzmbl4cqeVvCBZf6X+6G0CiHk5CoPxwhgl9Bf8dcmaBm1B0lZWwzN69uwZewwYwI4kntEsmwvIzdLCE93VDqBpK40Bwv8IIg8bZ5XzI75brgpIbNvz7l4Ta0bSyoXCG994nqsLeFoQUe3w+MtPyWwFhlvX1NrZXPZlDpglBC3UHSwueEDmFQZR+SP6K27bmT8keXt4S/OzhzAv2ZzaYEXsD3C58LZxXkQyxs57yB5DxMw4TjbvtOnGxzy/i+6bfZ9NfSdibE+YBcfdF+ZD/CzllwLHQZdkOmyW5d2c6dKaA+hU53dhx78vCH3UA0Geeep7YrzP0H4Tkxsowi7IPI9wM6mnWW2QA7B9wkWxSczccBveyb5ZG+KJzydHzxBHaIZOjy8c/ZLr5yOCsb9Vh2XYzTucsitrG1r+3SL8kmHRErPyGg9XxF5I7LQDTjyBlh5Y/o629IayNTFdQHbck+yC5ew6Y+ivbZ68PcJuMHaB5qe4zcNv2DSjm2cwRufxqZuZO05DZGnuEkKE1Mit0MkDZNeYy75JcNcXOnVz5CZMhbAlZdYPABR1m17cByjQpAGZMnO2y1URIF+zszvNsh4jxMyZFsagbPa9hfjymUcGzZ8xbKwsOU3MmboyQX8l63t3kmbOGVRxPgL+EyZFTY1IyngOoZxhcBbUjnMmQWzUiZwg4DeNidbDKYmzjbTXUlh8JkyBthobpbLNhYCwHsy6/hJHAAan8c9JkyT1ux1FAPmq31NxnkBe3EZ87SfkcskAPNjnfhkO3nNTJuQ8EWpkE33BkPQW2drH8XmgbDKyi+syZAP4IVsGzZlnAtwbduNdFmUtkrqOOd2LNn3zJkeybIuoGQ87uA9+UH82fTdVO2zN7MpuZDYAdVQtt9jnoCSdOoC0wXJ9FteJUC3YpyEyZG8C3uSbezIKi1z62SjstnBLWzOpPcMu3WbmQBIMwzPn882vFC6lvNXeYnUs0yZCjDAw1U8QOoWsPZMmTIRb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data:image/jpeg;base64,/9j/4AAQSkZJRgABAQAAAQABAAD/2wCEAAkGBhISEBQSEhMQDxQQEBAQFBQQEA8UDw8QFBAVFBQQFBUXHCYeFxkjGRQUHy8gIycpLCwsFR4xNTAqNSYrLCkBCQoKDgwOGg8PGiwkHBwsLCkpLCwsKSwpKSkpLSkpKSkpKSksKSwpLCwpKSwpKSkpLCwpKSksKSwpLCksLCwsLP/AABEIALcBEwMBIgACEQEDEQH/xAAcAAACAgMBAQAAAAAAAAAAAAADBAIFAAEGBwj/xABIEAACAQIDBAUHBwkGBwAAAAABAgADEQQhMQUSQVEGYXGBkRMiMkKhscEHFBYkctHwFSNSc3SCkrLxJTNiosLhNDVDU2Nk0v/EABkBAAMBAQEAAAAAAAAAAAAAAAECAwAEBf/EACYRAAICAQMEAgMBAQAAAAAAAAABAhEDEiExBBRBURNxIjJhQpH/2gAMAwEAAhEDEQA/AO+w2DRCGtvHr07ZYVVULkL34cJvCYa+ojRw1uuVlO3uTUfRz+K2AKhv6OcYw2xlXIGWzUZqkLQvNJqhfjSYiuy1Hqg3BGY5xQdH+DEBb8LacRL9luInie2aOSXsLgivq7Jw62FOmDc25ntvDHZlMCyoBfU2z65ChiADyIMdGLv/ALRm5ASRVVej9AEDduW46kQ/5Po0hZVBvlnn+M4Z2seeus3Re57pnOT5ZtKXCIYOgGBBAORHZfUCUO1dlikd5Q+6TYcQD906DDoytYcbnjG8RciwAPHO1hMpuLA46kc1sbZflN1nFwCb356aS7x2xUdRYAd2shRwzZi4Gd7D3SwpiwAOcWc23Y0YqqOfobMFK/mhr5AEAznNqUiW3nULe49G17G2c9HsJX7VwSVV3SARfsIzjQy07YJY9tjyHaWBKZ280kgEejKhkznruL6N0Stit8rekZy9foJvM26+4PVuL9xnoY+pi1ucc8Mr2OEdI7srAeUbS+efVlLTE9C8QhN13lvbeUg3HMCN7O2U1FgQb87/AHSkssa2YkYNPdAjsJlXeACjMX1Df7zfRnDBcTmB6J1GhvrLTFbV9Ui2QvlbTiJWriQHJW+dr9c5rlJNMv8AimqOv8mgbS1rEWyvLXDPcD4zlE2xYWbP32l5snaKOtwRrawN5ySg0dEZoe2ijoRVogeUAAZD6FdB6p5MPVbhoctD7N2glenvqdCQynJ6bjIo44ESJxF+Uqtq4KpTf51hs6gA8rT9XEoOGXrjgdZJK9mO/aLjG4UFSJ5D022WA+RuCTw9G3GeoYbbdOvQ8pTPCzKfSpt+i0856T138qbWYG5tY3HZOjAmpE8jTRwVfzG8035HSQSqevuljjyCmlitzpKjfM7zmHDXfS8jicOQMzA0q9u33SNTEk6zGB7l9BpIlMpIVYNmvAMjW7MmrTIKGPr2nQtJmObkFVpzxzsFWaAaoIy9OK1KMyAa8vEcdiQBeNeSmxgk1IvHi0nuK02UFEkk9ZFhLvA4BrZwWIRFYMotblpH6OPylJytbCQjXJNsADrNDBKNMpNsVIvXMjuV2FB5t731ivz0G4t1DPOMYhiREVoWPCPGvIjHMMPOuSdI316ysDmaqVGGp8JmrDdDdbGgSCVFaUOIxjEHUHhEk2w4Nr6ajjKLE2tibyHT1aQHG8WWlc5aQuBxSutuNucdFJVEm9h9mIVE4HOK1tk026o/iqqxNahhTYHRzHSHZBCkgX65y9LEBRdvbrPSsXYrY58Zze19lK6Eqqg66amdWPJtTITh5RzdbFhlyP45TNnbSNN8jYEZ8M4xQ6PeY28QrWJAvkJz+OVkJW4JHKdCUZbIi7W531HpMttdJa7P24rZ3nkQxzAWsddRLrZW0CBraSn068FI5mdT0jwxpOcVh8t/++pj0W/x29/XnznGbW2hvuGsbHr1lptPbjblgwub5GcxSxAe6tkQbgi2XWJoQcFbNKV8AduYhSQFy7PbKYxvHYdlazZ3zB4MOcVInUuNhAZmpPdhEwFQ6I3hb3wMYWM1GK+EZPS3QeW8pbwEARAE1MmWm5jH2QtYSTGB+a3OZy6oe08RncBIg6lKGaCZoDCppzfk7yTPImraMAWrYaRo0c4dq4mUqgjWwBggkSJhaBqVYoxCtaJ1MoWo0Wd4yEZoqIGo3CSYzVKncx0KxSphiZW4vA8hn2zoq4ytERQN5WM6JuJS4Os1PiQb8ZYJ0h4EwlfBZZ2lZi9kp6S3Vhmc8vCP+MuRN48D1baQOeZ7jN0MUfWBWVyViuU3UxZIg0B1F0GB65lWgCMspT0NokZTWL2yfCL8crG1qhDaqMLkLoTlfWc7i6nmF3Tzsx5wzMd2pt/zgRwN9cpR47a5qDOdmOEvJzzmvBVVXtwyJPbMp4uxyNovUN4Np1aSIXEYsnjF6aOxO6GJUFzugndA1Y9WY8ZppddHOlHzJahSkKlSruqHZyu4gHogWufOseHoiTyNxi3FWykEm6ZIbDxDUvztF0BzG8ArgXAFQKTe2YvlxiNLB4enfyjiowNuIQdg1M69sY1RsFiGNmqAbwB8077OmZOZ9U5nWcJtUfnm7v5ROTA5ybT2XovkUUlQ1V20ii1KmB12AH3yuxO0qj6tYHgMhAkSJE6tKRIhIydpq0IxG0yStNTUY+ypkyRczwzvI1Iq5jYF5F6N4pisqNBF49Vw0UrYeMACzCbVgIBgRNXhAOGsIKpUgryDGA1kKjxdnhaggWQx0A1eTWpaAa8EapjC2NvWgjUirV4M141Ctjr1AYGpTBBijV5A4qMkKCxGGtpE6qSzTEA9sXr7vfKJsRpFaxtFcTUyhsVWVdTKXE7QF8rmdEE2Rk0iu2lS1IBz9sp3lvicXeVlXWdkTnYs0G0Mwg2EYKYEyJhSJAiAY7Gs+7g8Gf0adFvDEzldtLasfsr7rfCdVtD/AJfhurDKfCsTOX24Pzv7o95nFh/Z/bOifgrSJAiEmiJ00TB2mjJkTREA1kJklabmCfW42ohNriMoQZS/Mad9bW0Kt7JNaVVCopkMP8R+M8dwi/1f/Tr1yXKLsCbiGGxj6VFAHNTfOOhri4k2qKJ2aqRStG1HODq0hECVFdIDcllVpROpTMZMDII0KCsDeRLTAGCq2g2pLFnMgSYaNYSpRWLVcOJI1ZsPG4F5EKuFilXDmXfk7wFXDdUZSFaKGohgHUy8qYTqitXBiVjJE3FlNvkQVXEGP18PKnFi2UvHck9ir2iN7O+kp6jnSWFetnaI4jXKd8FSOSTFKkCwjDiCZZQUAwgyIdhBsswwEiQKwrCQIgGTOu2mv9n4f9k/1MZy2183H2B8Z1m0h/Z+G/ZD72nJ7QN2H2F904sH7P7Z0ZPH0hAiRtCkSBE6yVkCJq0mRJU1zi0NYLdmowaQ/AmQGs+nDccLwiFiciRHHpCYEng2elROijaXvNNUYaQ9HSCrUrQBFnxbDjIjHnjJMlzzhWwYtpbjDsDcF86EG9cQ3zcDkZGpQUjIWM2xtxRjeCZIPadQ0t0558ufKIHa/WZaOGTVoi8kU6ZZLQJ0kn2a1tRFcHtUXzMsXx6HLeB74rjJeBlKL8lc+zyDz74Gtlw9sfrt1i0r6zCxuYYpsVujSY8CTO1VlNjW4i2fsimGO/e5tYXvzl1gtWReanRe1cep0lRidsLe15V1caQbDOIYiuW1tOiHTLySl1Hotau1FPGVOPxIuDFHi7zojhSIPM2L4g3YmLOsbZYFlnRwSFmWCZYyywbLMEWZYMrGGWQAz74BhYrIFYw6WNuUgRME6vaP/A4Uf+r984/FZkfYUf5ROy2iPqWE/Zx7zONbPwA8BOPp1u/tnRkfH0hcrIlYYrIlZ2ErA2mCTImt2Kw2Qm5vdmTBs+sPLK3EeMVxG0Nw6Xvy0lS5OswVOYB7eE8tdOvJd9S3wW35YS+YI7MxMXbKHXnKeoQdBaDIjdvAXuJl+m06fCGpYoPxnM2kkqkHIkRX0q8Dx6l+TqFogzGpgXlNh9tMosRebrbbvw++c7wTvgv88KJ7SxqqPQDZ8dL85y2IsSSBa5Jtw7paV8YWvcC0i1dGp7rKLr6NhO3FF41wcmSSyPkpSJHeIzh2pwTJOs5gTV25nxME9ZtLmFZYJlmpAtgHY2gt8iMMsCyxtgWxWoIu6xx1gmWMKIskA6R50gGSGwUJOkCyR1kgWSGwibJBMkcZIFkhCKssGyxlkksLQVnAdjTU3uwUuRkbWXjnaK3SsK5E66535gH2QJWWOPWnvBaZZgq7u+wChzc6C5tlbWJsmcWErQ8lTOo2mv1PCfs6+8zjGWdttUfU8J+oX3mce6/GQ6f/AF9lcvj6FisiVhysiVnUSAFZEiGKyJWANgrTcnuzJg2fT9bBU2Jsbdhy8JV1KNjbXPxjBEjaeZC4+S02peKFTTtNFY04v1yJTslFIlQtaRKw5pyBSNqABKyJEOVkCsNmAMsGUjJSQKw2ahVkgWpxwrBskNgoSanAtTj7JBNTh1AoQanAvTj70oJqUbUCivanBOkfelAvSjagUIPTi7pLBqcC9OGwUV7pBMkeanAukNmoRdIFkjpUQb04dRqEGSCZcj2eOUealBNTm5DwR2tTtXqDlUYeBtEyJa7Zp/WK3VWqfzmIFIkP0X0PL9mdBtcfU8J+pX4zk6iZntM7DbQ+p4X9SvxnKumfjI9P/r7KZvH0KFJArGikGUnXZEXKyG7GSkgUgMB3ZkLuTJgn0cUmiseGHHMSPkh1TxflO94mLHCta9jaCKSwFMcWI7IKpTXgSZlkBLF6EisiacYKzRWUUyegVNOQNKNFJErDrBpFDTg2pxwpIlI2sGkSKQbJHjSkRhrgnPLlD8iNoK9kg2SPVKBGoI7RAtThUxdAk1OCZI4RmRyAPicvdINTjKYNIi9OBenLBkgWSNrBpK9qcC9KPtTgmpxtQNJXPSgWpSxanAtTh1g0lZUoA8PZIVqQVVtlcG+ZsfPKgkHjlH6tEggmwDjzbkXJBN8u8SGJo3CjnT99Wr90DknQyTVlY1OC8ln3x/yeWf4MgKWY7RK6hNIDbSfWa/7RW/nMrykudr0/rOJ/aq4/zmItRgxy/FBmvyZa7eH1PC/qV+M5hknU9Ix9Tw36ofGc6iXA7JHA+ftlcq4+hQpIFI6acgaU6tRChPckCkcalIGlNqNQruTI15GZNqNR9DhpkjvTN+eBqPXo34zU1eZebUbSaKzW5JXmrw6xdBHd6rzDbl7TNkzV4dRtANgOVu+CKw5MiRDrFcABSQWpYkA2IAPaDxhK1VVBLMqgZksQAB3zncN0ow9es43morRQgPUZaa1d51zRg3nDzTl3w615Nofg6Py3Mk9wiOIpk+iQv7tx7xE63SjCIM69NrC/mtvseoW1MpsP8oWHLv5T82q7u5YlzUHEmyjd7D1wLJFeRvik1wW+DBO9vWLElrgWDL6IyubW3bQzU5wbfKI61ECJS8koszPvGoc7kgKR7TLSt8pmFGiV2/dpj/VG+ePsXt5+jonpwDr51uoHvJy905ev8p1K2VCoe2og9wMr2+UYAkrh0U5f9XUcm83POH54+zdtP0doyQLpOLqfKbUOQo0gRY6uf6xer8oeI4JQH7tQ+9pu5ibtZnbtTgWpzhn+UHEcfIL+4T/qi7dPMR+kndST4w91E3aTO4ahzFywuRwtcgCRrU7FRyorqf8Ay1pwb9NsRf0wMrf3dIcb8uuDbppiSb+Uud0LlTpaAkgejzYzd1H+h7Sf8O6anIpT85ftL7xOF+mGJPrH+Cl/8zQ6W4q9w+YIP93Sysb8o3dx/ovZz/h3O0kvisT+11/54qaM42r0qxLOzF/OqO1RiKdPNmNybWsIL6S4n9Nv4aX3TR6uKVbhfSSb8Ho3SZbYLDfq/iZQYQAoLEGwzsQSDnkeUltHpXRqbPwyGpvVkS1RdxgQ283VY5EaTkE2xUpu5p2Acg+qbkKAMiIYdRGKv+gl085OvR17JBshnM/STE/4O8D4Cb+klflS/haP3kBOzyHRFJA0zOf+ktb9Gke5/vkh0mqcUpn+MRu7xi9pkLzcMyUZ6SP/ANtfFvum4e7x+zdrk9Hsf0vbmPATPpc/MeAnm9TbCDmYs23j6ot23vOdywoqsednqX0ufmP4RN/S5uY8BPJW29U4MRFKu0qjasfEyLzY/ESy6fJ5kev1OnQXWog/hvE63ynovrFvsoPebTyR6x/qZE1euTeX0kVWBLls9OxHyvkejTv9sqvuBlcPlWxlQ2RaKD9XvW67k/CcClIu1hn7hLqjQCCwPb1mRlkZaOJHQ4jprjG1rsv2Qin2CVuJ23Wc+dVrP9p3MU8n1aya0pBv2WUUuALYknXePfBtUP8AWHqU7Z393jB2HaeqbYNC7E8/xzmbl4cqeVvCBZf6X+6G0CiHk5CoPxwhgl9Bf8dcmaBm1B0lZWwzN69uwZewwYwI4kntEsmwvIzdLCE93VDqBpK40Bwv8IIg8bZ5XzI75brgpIbNvz7l4Ta0bSyoXCG994nqsLeFoQUe3w+MtPyWwFhlvX1NrZXPZlDpglBC3UHSwueEDmFQZR+SP6K27bmT8keXt4S/OzhzAv2ZzaYEXsD3C58LZxXkQyxs57yB5DxMw4TjbvtOnGxzy/i+6bfZ9NfSdibE+YBcfdF+ZD/CzllwLHQZdkOmyW5d2c6dKaA+hU53dhx78vCH3UA0Geeep7YrzP0H4Tkxsowi7IPI9wM6mnWW2QA7B9wkWxSczccBveyb5ZG+KJzydHzxBHaIZOjy8c/ZLr5yOCsb9Vh2XYzTucsitrG1r+3SL8kmHRErPyGg9XxF5I7LQDTjyBlh5Y/o629IayNTFdQHbck+yC5ew6Y+ivbZ68PcJuMHaB5qe4zcNv2DSjm2cwRufxqZuZO05DZGnuEkKE1Mit0MkDZNeYy75JcNcXOnVz5CZMhbAlZdYPABR1m17cByjQpAGZMnO2y1URIF+zszvNsh4jxMyZFsagbPa9hfjymUcGzZ8xbKwsOU3MmboyQX8l63t3kmbOGVRxPgL+EyZFTY1IyngOoZxhcBbUjnMmQWzUiZwg4DeNidbDKYmzjbTXUlh8JkyBthobpbLNhYCwHsy6/hJHAAan8c9JkyT1ux1FAPmq31NxnkBe3EZ87SfkcskAPNjnfhkO3nNTJuQ8EWpkE33BkPQW2drH8XmgbDKyi+syZAP4IVsGzZlnAtwbduNdFmUtkrqOOd2LNn3zJkeybIuoGQ87uA9+UH82fTdVO2zN7MpuZDYAdVQtt9jnoCSdOoC0wXJ9FteJUC3YpyEyZG8C3uSbezIKi1z62SjstnBLWzOpPcMu3WbmQBIMwzPn882vFC6lvNXeYnUs0yZCjDAw1U8QOoWsPZMmTIRb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data:image/jpeg;base64,/9j/4AAQSkZJRgABAQAAAQABAAD/2wCEAAkGBhISEBQSEhMQDxQQEBAQFBQQEA8UDw8QFBAVFBQQFBUXHCYeFxkjGRQUHy8gIycpLCwsFR4xNTAqNSYrLCkBCQoKDgwOGg8PGiwkHBwsLCkpLCwsKSwpKSkpLSkpKSkpKSksKSwpLCwpKSwpKSkpLCwpKSksKSwpLCksLCwsLP/AABEIALcBEwMBIgACEQEDEQH/xAAcAAACAgMBAQAAAAAAAAAAAAADBAIFAAEGBwj/xABIEAACAQIDBAUHBwkGBwAAAAABAgADEQQhMQUSQVEGYXGBkRMiMkKhscEHFBYkctHwFSNSc3SCkrLxJTNiosLhNDVDU2Nk0v/EABkBAAMBAQEAAAAAAAAAAAAAAAECAwAEBf/EACYRAAICAQMEAgMBAQAAAAAAAAABAhEDEiExBBRBURNxIjJhQpH/2gAMAwEAAhEDEQA/AO+w2DRCGtvHr07ZYVVULkL34cJvCYa+ojRw1uuVlO3uTUfRz+K2AKhv6OcYw2xlXIGWzUZqkLQvNJqhfjSYiuy1Hqg3BGY5xQdH+DEBb8LacRL9luInie2aOSXsLgivq7Jw62FOmDc25ntvDHZlMCyoBfU2z65ChiADyIMdGLv/ALRm5ASRVVej9AEDduW46kQ/5Po0hZVBvlnn+M4Z2seeus3Re57pnOT5ZtKXCIYOgGBBAORHZfUCUO1dlikd5Q+6TYcQD906DDoytYcbnjG8RciwAPHO1hMpuLA46kc1sbZflN1nFwCb356aS7x2xUdRYAd2shRwzZi4Gd7D3SwpiwAOcWc23Y0YqqOfobMFK/mhr5AEAznNqUiW3nULe49G17G2c9HsJX7VwSVV3SARfsIzjQy07YJY9tjyHaWBKZ280kgEejKhkznruL6N0Stit8rekZy9foJvM26+4PVuL9xnoY+pi1ucc8Mr2OEdI7srAeUbS+efVlLTE9C8QhN13lvbeUg3HMCN7O2U1FgQb87/AHSkssa2YkYNPdAjsJlXeACjMX1Df7zfRnDBcTmB6J1GhvrLTFbV9Ui2QvlbTiJWriQHJW+dr9c5rlJNMv8AimqOv8mgbS1rEWyvLXDPcD4zlE2xYWbP32l5snaKOtwRrawN5ySg0dEZoe2ijoRVogeUAAZD6FdB6p5MPVbhoctD7N2glenvqdCQynJ6bjIo44ESJxF+Uqtq4KpTf51hs6gA8rT9XEoOGXrjgdZJK9mO/aLjG4UFSJ5D022WA+RuCTw9G3GeoYbbdOvQ8pTPCzKfSpt+i0856T138qbWYG5tY3HZOjAmpE8jTRwVfzG8035HSQSqevuljjyCmlitzpKjfM7zmHDXfS8jicOQMzA0q9u33SNTEk6zGB7l9BpIlMpIVYNmvAMjW7MmrTIKGPr2nQtJmObkFVpzxzsFWaAaoIy9OK1KMyAa8vEcdiQBeNeSmxgk1IvHi0nuK02UFEkk9ZFhLvA4BrZwWIRFYMotblpH6OPylJytbCQjXJNsADrNDBKNMpNsVIvXMjuV2FB5t731ivz0G4t1DPOMYhiREVoWPCPGvIjHMMPOuSdI316ysDmaqVGGp8JmrDdDdbGgSCVFaUOIxjEHUHhEk2w4Nr6ajjKLE2tibyHT1aQHG8WWlc5aQuBxSutuNucdFJVEm9h9mIVE4HOK1tk026o/iqqxNahhTYHRzHSHZBCkgX65y9LEBRdvbrPSsXYrY58Zze19lK6Eqqg66amdWPJtTITh5RzdbFhlyP45TNnbSNN8jYEZ8M4xQ6PeY28QrWJAvkJz+OVkJW4JHKdCUZbIi7W531HpMttdJa7P24rZ3nkQxzAWsddRLrZW0CBraSn068FI5mdT0jwxpOcVh8t/++pj0W/x29/XnznGbW2hvuGsbHr1lptPbjblgwub5GcxSxAe6tkQbgi2XWJoQcFbNKV8AduYhSQFy7PbKYxvHYdlazZ3zB4MOcVInUuNhAZmpPdhEwFQ6I3hb3wMYWM1GK+EZPS3QeW8pbwEARAE1MmWm5jH2QtYSTGB+a3OZy6oe08RncBIg6lKGaCZoDCppzfk7yTPImraMAWrYaRo0c4dq4mUqgjWwBggkSJhaBqVYoxCtaJ1MoWo0Wd4yEZoqIGo3CSYzVKncx0KxSphiZW4vA8hn2zoq4ytERQN5WM6JuJS4Os1PiQb8ZYJ0h4EwlfBZZ2lZi9kp6S3Vhmc8vCP+MuRN48D1baQOeZ7jN0MUfWBWVyViuU3UxZIg0B1F0GB65lWgCMspT0NokZTWL2yfCL8crG1qhDaqMLkLoTlfWc7i6nmF3Tzsx5wzMd2pt/zgRwN9cpR47a5qDOdmOEvJzzmvBVVXtwyJPbMp4uxyNovUN4Np1aSIXEYsnjF6aOxO6GJUFzugndA1Y9WY8ZppddHOlHzJahSkKlSruqHZyu4gHogWufOseHoiTyNxi3FWykEm6ZIbDxDUvztF0BzG8ArgXAFQKTe2YvlxiNLB4enfyjiowNuIQdg1M69sY1RsFiGNmqAbwB8077OmZOZ9U5nWcJtUfnm7v5ROTA5ybT2XovkUUlQ1V20ii1KmB12AH3yuxO0qj6tYHgMhAkSJE6tKRIhIydpq0IxG0yStNTUY+ypkyRczwzvI1Iq5jYF5F6N4pisqNBF49Vw0UrYeMACzCbVgIBgRNXhAOGsIKpUgryDGA1kKjxdnhaggWQx0A1eTWpaAa8EapjC2NvWgjUirV4M141Ctjr1AYGpTBBijV5A4qMkKCxGGtpE6qSzTEA9sXr7vfKJsRpFaxtFcTUyhsVWVdTKXE7QF8rmdEE2Rk0iu2lS1IBz9sp3lvicXeVlXWdkTnYs0G0Mwg2EYKYEyJhSJAiAY7Gs+7g8Gf0adFvDEzldtLasfsr7rfCdVtD/AJfhurDKfCsTOX24Pzv7o95nFh/Z/bOifgrSJAiEmiJ00TB2mjJkTREA1kJklabmCfW42ohNriMoQZS/Mad9bW0Kt7JNaVVCopkMP8R+M8dwi/1f/Tr1yXKLsCbiGGxj6VFAHNTfOOhri4k2qKJ2aqRStG1HODq0hECVFdIDcllVpROpTMZMDII0KCsDeRLTAGCq2g2pLFnMgSYaNYSpRWLVcOJI1ZsPG4F5EKuFilXDmXfk7wFXDdUZSFaKGohgHUy8qYTqitXBiVjJE3FlNvkQVXEGP18PKnFi2UvHck9ir2iN7O+kp6jnSWFetnaI4jXKd8FSOSTFKkCwjDiCZZQUAwgyIdhBsswwEiQKwrCQIgGTOu2mv9n4f9k/1MZy2183H2B8Z1m0h/Z+G/ZD72nJ7QN2H2F904sH7P7Z0ZPH0hAiRtCkSBE6yVkCJq0mRJU1zi0NYLdmowaQ/AmQGs+nDccLwiFiciRHHpCYEng2elROijaXvNNUYaQ9HSCrUrQBFnxbDjIjHnjJMlzzhWwYtpbjDsDcF86EG9cQ3zcDkZGpQUjIWM2xtxRjeCZIPadQ0t0558ufKIHa/WZaOGTVoi8kU6ZZLQJ0kn2a1tRFcHtUXzMsXx6HLeB74rjJeBlKL8lc+zyDz74Gtlw9sfrt1i0r6zCxuYYpsVujSY8CTO1VlNjW4i2fsimGO/e5tYXvzl1gtWReanRe1cep0lRidsLe15V1caQbDOIYiuW1tOiHTLySl1Hotau1FPGVOPxIuDFHi7zojhSIPM2L4g3YmLOsbZYFlnRwSFmWCZYyywbLMEWZYMrGGWQAz74BhYrIFYw6WNuUgRME6vaP/A4Uf+r984/FZkfYUf5ROy2iPqWE/Zx7zONbPwA8BOPp1u/tnRkfH0hcrIlYYrIlZ2ErA2mCTImt2Kw2Qm5vdmTBs+sPLK3EeMVxG0Nw6Xvy0lS5OswVOYB7eE8tdOvJd9S3wW35YS+YI7MxMXbKHXnKeoQdBaDIjdvAXuJl+m06fCGpYoPxnM2kkqkHIkRX0q8Dx6l+TqFogzGpgXlNh9tMosRebrbbvw++c7wTvgv88KJ7SxqqPQDZ8dL85y2IsSSBa5Jtw7paV8YWvcC0i1dGp7rKLr6NhO3FF41wcmSSyPkpSJHeIzh2pwTJOs5gTV25nxME9ZtLmFZYJlmpAtgHY2gt8iMMsCyxtgWxWoIu6xx1gmWMKIskA6R50gGSGwUJOkCyR1kgWSGwibJBMkcZIFkhCKssGyxlkksLQVnAdjTU3uwUuRkbWXjnaK3SsK5E66535gH2QJWWOPWnvBaZZgq7u+wChzc6C5tlbWJsmcWErQ8lTOo2mv1PCfs6+8zjGWdttUfU8J+oX3mce6/GQ6f/AF9lcvj6FisiVhysiVnUSAFZEiGKyJWANgrTcnuzJg2fT9bBU2Jsbdhy8JV1KNjbXPxjBEjaeZC4+S02peKFTTtNFY04v1yJTslFIlQtaRKw5pyBSNqABKyJEOVkCsNmAMsGUjJSQKw2ahVkgWpxwrBskNgoSanAtTj7JBNTh1AoQanAvTj70oJqUbUCivanBOkfelAvSjagUIPTi7pLBqcC9OGwUV7pBMkeanAukNmoRdIFkjpUQb04dRqEGSCZcj2eOUealBNTm5DwR2tTtXqDlUYeBtEyJa7Zp/WK3VWqfzmIFIkP0X0PL9mdBtcfU8J+pX4zk6iZntM7DbQ+p4X9SvxnKumfjI9P/r7KZvH0KFJArGikGUnXZEXKyG7GSkgUgMB3ZkLuTJgn0cUmiseGHHMSPkh1TxflO94mLHCta9jaCKSwFMcWI7IKpTXgSZlkBLF6EisiacYKzRWUUyegVNOQNKNFJErDrBpFDTg2pxwpIlI2sGkSKQbJHjSkRhrgnPLlD8iNoK9kg2SPVKBGoI7RAtThUxdAk1OCZI4RmRyAPicvdINTjKYNIi9OBenLBkgWSNrBpK9qcC9KPtTgmpxtQNJXPSgWpSxanAtTh1g0lZUoA8PZIVqQVVtlcG+ZsfPKgkHjlH6tEggmwDjzbkXJBN8u8SGJo3CjnT99Wr90DknQyTVlY1OC8ln3x/yeWf4MgKWY7RK6hNIDbSfWa/7RW/nMrykudr0/rOJ/aq4/zmItRgxy/FBmvyZa7eH1PC/qV+M5hknU9Ix9Tw36ofGc6iXA7JHA+ftlcq4+hQpIFI6acgaU6tRChPckCkcalIGlNqNQruTI15GZNqNR9DhpkjvTN+eBqPXo34zU1eZebUbSaKzW5JXmrw6xdBHd6rzDbl7TNkzV4dRtANgOVu+CKw5MiRDrFcABSQWpYkA2IAPaDxhK1VVBLMqgZksQAB3zncN0ow9es43morRQgPUZaa1d51zRg3nDzTl3w615Nofg6Py3Mk9wiOIpk+iQv7tx7xE63SjCIM69NrC/mtvseoW1MpsP8oWHLv5T82q7u5YlzUHEmyjd7D1wLJFeRvik1wW+DBO9vWLElrgWDL6IyubW3bQzU5wbfKI61ECJS8koszPvGoc7kgKR7TLSt8pmFGiV2/dpj/VG+ePsXt5+jonpwDr51uoHvJy905ev8p1K2VCoe2og9wMr2+UYAkrh0U5f9XUcm83POH54+zdtP0doyQLpOLqfKbUOQo0gRY6uf6xer8oeI4JQH7tQ+9pu5ibtZnbtTgWpzhn+UHEcfIL+4T/qi7dPMR+kndST4w91E3aTO4ahzFywuRwtcgCRrU7FRyorqf8Ay1pwb9NsRf0wMrf3dIcb8uuDbppiSb+Uud0LlTpaAkgejzYzd1H+h7Sf8O6anIpT85ftL7xOF+mGJPrH+Cl/8zQ6W4q9w+YIP93Sysb8o3dx/ovZz/h3O0kvisT+11/54qaM42r0qxLOzF/OqO1RiKdPNmNybWsIL6S4n9Nv4aX3TR6uKVbhfSSb8Ho3SZbYLDfq/iZQYQAoLEGwzsQSDnkeUltHpXRqbPwyGpvVkS1RdxgQ283VY5EaTkE2xUpu5p2Acg+qbkKAMiIYdRGKv+gl085OvR17JBshnM/STE/4O8D4Cb+klflS/haP3kBOzyHRFJA0zOf+ktb9Gke5/vkh0mqcUpn+MRu7xi9pkLzcMyUZ6SP/ANtfFvum4e7x+zdrk9Hsf0vbmPATPpc/MeAnm9TbCDmYs23j6ot23vOdywoqsednqX0ufmP4RN/S5uY8BPJW29U4MRFKu0qjasfEyLzY/ESy6fJ5kev1OnQXWog/hvE63ynovrFvsoPebTyR6x/qZE1euTeX0kVWBLls9OxHyvkejTv9sqvuBlcPlWxlQ2RaKD9XvW67k/CcClIu1hn7hLqjQCCwPb1mRlkZaOJHQ4jprjG1rsv2Qin2CVuJ23Wc+dVrP9p3MU8n1aya0pBv2WUUuALYknXePfBtUP8AWHqU7Z393jB2HaeqbYNC7E8/xzmbl4cqeVvCBZf6X+6G0CiHk5CoPxwhgl9Bf8dcmaBm1B0lZWwzN69uwZewwYwI4kntEsmwvIzdLCE93VDqBpK40Bwv8IIg8bZ5XzI75brgpIbNvz7l4Ta0bSyoXCG994nqsLeFoQUe3w+MtPyWwFhlvX1NrZXPZlDpglBC3UHSwueEDmFQZR+SP6K27bmT8keXt4S/OzhzAv2ZzaYEXsD3C58LZxXkQyxs57yB5DxMw4TjbvtOnGxzy/i+6bfZ9NfSdibE+YBcfdF+ZD/CzllwLHQZdkOmyW5d2c6dKaA+hU53dhx78vCH3UA0Geeep7YrzP0H4Tkxsowi7IPI9wM6mnWW2QA7B9wkWxSczccBveyb5ZG+KJzydHzxBHaIZOjy8c/ZLr5yOCsb9Vh2XYzTucsitrG1r+3SL8kmHRErPyGg9XxF5I7LQDTjyBlh5Y/o629IayNTFdQHbck+yC5ew6Y+ivbZ68PcJuMHaB5qe4zcNv2DSjm2cwRufxqZuZO05DZGnuEkKE1Mit0MkDZNeYy75JcNcXOnVz5CZMhbAlZdYPABR1m17cByjQpAGZMnO2y1URIF+zszvNsh4jxMyZFsagbPa9hfjymUcGzZ8xbKwsOU3MmboyQX8l63t3kmbOGVRxPgL+EyZFTY1IyngOoZxhcBbUjnMmQWzUiZwg4DeNidbDKYmzjbTXUlh8JkyBthobpbLNhYCwHsy6/hJHAAan8c9JkyT1ux1FAPmq31NxnkBe3EZ87SfkcskAPNjnfhkO3nNTJuQ8EWpkE33BkPQW2drH8XmgbDKyi+syZAP4IVsGzZlnAtwbduNdFmUtkrqOOd2LNn3zJkeybIuoGQ87uA9+UH82fTdVO2zN7MpuZDYAdVQtt9jnoCSdOoC0wXJ9FteJUC3YpyEyZG8C3uSbezIKi1z62SjstnBLWzOpPcMu3WbmQBIMwzPn882vFC6lvNXeYnUs0yZCjDAw1U8QOoWsPZMmTIRb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4" name="AutoShape 10" descr="data:image/jpeg;base64,/9j/4AAQSkZJRgABAQAAAQABAAD/2wCEAAkGBhISEBQSEhMQDxQQEBAQFBQQEA8UDw8QFBAVFBQQFBUXHCYeFxkjGRQUHy8gIycpLCwsFR4xNTAqNSYrLCkBCQoKDgwOGg8PGiwkHBwsLCkpLCwsKSwpKSkpLSkpKSkpKSksKSwpLCwpKSwpKSkpLCwpKSksKSwpLCksLCwsLP/AABEIALcBEwMBIgACEQEDEQH/xAAcAAACAgMBAQAAAAAAAAAAAAADBAIFAAEGBwj/xABIEAACAQIDBAUHBwkGBwAAAAABAgADEQQhMQUSQVEGYXGBkRMiMkKhscEHFBYkctHwFSNSc3SCkrLxJTNiosLhNDVDU2Nk0v/EABkBAAMBAQEAAAAAAAAAAAAAAAECAwAEBf/EACYRAAICAQMEAgMBAQAAAAAAAAABAhEDEiExBBRBURNxIjJhQpH/2gAMAwEAAhEDEQA/AO+w2DRCGtvHr07ZYVVULkL34cJvCYa+ojRw1uuVlO3uTUfRz+K2AKhv6OcYw2xlXIGWzUZqkLQvNJqhfjSYiuy1Hqg3BGY5xQdH+DEBb8LacRL9luInie2aOSXsLgivq7Jw62FOmDc25ntvDHZlMCyoBfU2z65ChiADyIMdGLv/ALRm5ASRVVej9AEDduW46kQ/5Po0hZVBvlnn+M4Z2seeus3Re57pnOT5ZtKXCIYOgGBBAORHZfUCUO1dlikd5Q+6TYcQD906DDoytYcbnjG8RciwAPHO1hMpuLA46kc1sbZflN1nFwCb356aS7x2xUdRYAd2shRwzZi4Gd7D3SwpiwAOcWc23Y0YqqOfobMFK/mhr5AEAznNqUiW3nULe49G17G2c9HsJX7VwSVV3SARfsIzjQy07YJY9tjyHaWBKZ280kgEejKhkznruL6N0Stit8rekZy9foJvM26+4PVuL9xnoY+pi1ucc8Mr2OEdI7srAeUbS+efVlLTE9C8QhN13lvbeUg3HMCN7O2U1FgQb87/AHSkssa2YkYNPdAjsJlXeACjMX1Df7zfRnDBcTmB6J1GhvrLTFbV9Ui2QvlbTiJWriQHJW+dr9c5rlJNMv8AimqOv8mgbS1rEWyvLXDPcD4zlE2xYWbP32l5snaKOtwRrawN5ySg0dEZoe2ijoRVogeUAAZD6FdB6p5MPVbhoctD7N2glenvqdCQynJ6bjIo44ESJxF+Uqtq4KpTf51hs6gA8rT9XEoOGXrjgdZJK9mO/aLjG4UFSJ5D022WA+RuCTw9G3GeoYbbdOvQ8pTPCzKfSpt+i0856T138qbWYG5tY3HZOjAmpE8jTRwVfzG8035HSQSqevuljjyCmlitzpKjfM7zmHDXfS8jicOQMzA0q9u33SNTEk6zGB7l9BpIlMpIVYNmvAMjW7MmrTIKGPr2nQtJmObkFVpzxzsFWaAaoIy9OK1KMyAa8vEcdiQBeNeSmxgk1IvHi0nuK02UFEkk9ZFhLvA4BrZwWIRFYMotblpH6OPylJytbCQjXJNsADrNDBKNMpNsVIvXMjuV2FB5t731ivz0G4t1DPOMYhiREVoWPCPGvIjHMMPOuSdI316ysDmaqVGGp8JmrDdDdbGgSCVFaUOIxjEHUHhEk2w4Nr6ajjKLE2tibyHT1aQHG8WWlc5aQuBxSutuNucdFJVEm9h9mIVE4HOK1tk026o/iqqxNahhTYHRzHSHZBCkgX65y9LEBRdvbrPSsXYrY58Zze19lK6Eqqg66amdWPJtTITh5RzdbFhlyP45TNnbSNN8jYEZ8M4xQ6PeY28QrWJAvkJz+OVkJW4JHKdCUZbIi7W531HpMttdJa7P24rZ3nkQxzAWsddRLrZW0CBraSn068FI5mdT0jwxpOcVh8t/++pj0W/x29/XnznGbW2hvuGsbHr1lptPbjblgwub5GcxSxAe6tkQbgi2XWJoQcFbNKV8AduYhSQFy7PbKYxvHYdlazZ3zB4MOcVInUuNhAZmpPdhEwFQ6I3hb3wMYWM1GK+EZPS3QeW8pbwEARAE1MmWm5jH2QtYSTGB+a3OZy6oe08RncBIg6lKGaCZoDCppzfk7yTPImraMAWrYaRo0c4dq4mUqgjWwBggkSJhaBqVYoxCtaJ1MoWo0Wd4yEZoqIGo3CSYzVKncx0KxSphiZW4vA8hn2zoq4ytERQN5WM6JuJS4Os1PiQb8ZYJ0h4EwlfBZZ2lZi9kp6S3Vhmc8vCP+MuRN48D1baQOeZ7jN0MUfWBWVyViuU3UxZIg0B1F0GB65lWgCMspT0NokZTWL2yfCL8crG1qhDaqMLkLoTlfWc7i6nmF3Tzsx5wzMd2pt/zgRwN9cpR47a5qDOdmOEvJzzmvBVVXtwyJPbMp4uxyNovUN4Np1aSIXEYsnjF6aOxO6GJUFzugndA1Y9WY8ZppddHOlHzJahSkKlSruqHZyu4gHogWufOseHoiTyNxi3FWykEm6ZIbDxDUvztF0BzG8ArgXAFQKTe2YvlxiNLB4enfyjiowNuIQdg1M69sY1RsFiGNmqAbwB8077OmZOZ9U5nWcJtUfnm7v5ROTA5ybT2XovkUUlQ1V20ii1KmB12AH3yuxO0qj6tYHgMhAkSJE6tKRIhIydpq0IxG0yStNTUY+ypkyRczwzvI1Iq5jYF5F6N4pisqNBF49Vw0UrYeMACzCbVgIBgRNXhAOGsIKpUgryDGA1kKjxdnhaggWQx0A1eTWpaAa8EapjC2NvWgjUirV4M141Ctjr1AYGpTBBijV5A4qMkKCxGGtpE6qSzTEA9sXr7vfKJsRpFaxtFcTUyhsVWVdTKXE7QF8rmdEE2Rk0iu2lS1IBz9sp3lvicXeVlXWdkTnYs0G0Mwg2EYKYEyJhSJAiAY7Gs+7g8Gf0adFvDEzldtLasfsr7rfCdVtD/AJfhurDKfCsTOX24Pzv7o95nFh/Z/bOifgrSJAiEmiJ00TB2mjJkTREA1kJklabmCfW42ohNriMoQZS/Mad9bW0Kt7JNaVVCopkMP8R+M8dwi/1f/Tr1yXKLsCbiGGxj6VFAHNTfOOhri4k2qKJ2aqRStG1HODq0hECVFdIDcllVpROpTMZMDII0KCsDeRLTAGCq2g2pLFnMgSYaNYSpRWLVcOJI1ZsPG4F5EKuFilXDmXfk7wFXDdUZSFaKGohgHUy8qYTqitXBiVjJE3FlNvkQVXEGP18PKnFi2UvHck9ir2iN7O+kp6jnSWFetnaI4jXKd8FSOSTFKkCwjDiCZZQUAwgyIdhBsswwEiQKwrCQIgGTOu2mv9n4f9k/1MZy2183H2B8Z1m0h/Z+G/ZD72nJ7QN2H2F904sH7P7Z0ZPH0hAiRtCkSBE6yVkCJq0mRJU1zi0NYLdmowaQ/AmQGs+nDccLwiFiciRHHpCYEng2elROijaXvNNUYaQ9HSCrUrQBFnxbDjIjHnjJMlzzhWwYtpbjDsDcF86EG9cQ3zcDkZGpQUjIWM2xtxRjeCZIPadQ0t0558ufKIHa/WZaOGTVoi8kU6ZZLQJ0kn2a1tRFcHtUXzMsXx6HLeB74rjJeBlKL8lc+zyDz74Gtlw9sfrt1i0r6zCxuYYpsVujSY8CTO1VlNjW4i2fsimGO/e5tYXvzl1gtWReanRe1cep0lRidsLe15V1caQbDOIYiuW1tOiHTLySl1Hotau1FPGVOPxIuDFHi7zojhSIPM2L4g3YmLOsbZYFlnRwSFmWCZYyywbLMEWZYMrGGWQAz74BhYrIFYw6WNuUgRME6vaP/A4Uf+r984/FZkfYUf5ROy2iPqWE/Zx7zONbPwA8BOPp1u/tnRkfH0hcrIlYYrIlZ2ErA2mCTImt2Kw2Qm5vdmTBs+sPLK3EeMVxG0Nw6Xvy0lS5OswVOYB7eE8tdOvJd9S3wW35YS+YI7MxMXbKHXnKeoQdBaDIjdvAXuJl+m06fCGpYoPxnM2kkqkHIkRX0q8Dx6l+TqFogzGpgXlNh9tMosRebrbbvw++c7wTvgv88KJ7SxqqPQDZ8dL85y2IsSSBa5Jtw7paV8YWvcC0i1dGp7rKLr6NhO3FF41wcmSSyPkpSJHeIzh2pwTJOs5gTV25nxME9ZtLmFZYJlmpAtgHY2gt8iMMsCyxtgWxWoIu6xx1gmWMKIskA6R50gGSGwUJOkCyR1kgWSGwibJBMkcZIFkhCKssGyxlkksLQVnAdjTU3uwUuRkbWXjnaK3SsK5E66535gH2QJWWOPWnvBaZZgq7u+wChzc6C5tlbWJsmcWErQ8lTOo2mv1PCfs6+8zjGWdttUfU8J+oX3mce6/GQ6f/AF9lcvj6FisiVhysiVnUSAFZEiGKyJWANgrTcnuzJg2fT9bBU2Jsbdhy8JV1KNjbXPxjBEjaeZC4+S02peKFTTtNFY04v1yJTslFIlQtaRKw5pyBSNqABKyJEOVkCsNmAMsGUjJSQKw2ahVkgWpxwrBskNgoSanAtTj7JBNTh1AoQanAvTj70oJqUbUCivanBOkfelAvSjagUIPTi7pLBqcC9OGwUV7pBMkeanAukNmoRdIFkjpUQb04dRqEGSCZcj2eOUealBNTm5DwR2tTtXqDlUYeBtEyJa7Zp/WK3VWqfzmIFIkP0X0PL9mdBtcfU8J+pX4zk6iZntM7DbQ+p4X9SvxnKumfjI9P/r7KZvH0KFJArGikGUnXZEXKyG7GSkgUgMB3ZkLuTJgn0cUmiseGHHMSPkh1TxflO94mLHCta9jaCKSwFMcWI7IKpTXgSZlkBLF6EisiacYKzRWUUyegVNOQNKNFJErDrBpFDTg2pxwpIlI2sGkSKQbJHjSkRhrgnPLlD8iNoK9kg2SPVKBGoI7RAtThUxdAk1OCZI4RmRyAPicvdINTjKYNIi9OBenLBkgWSNrBpK9qcC9KPtTgmpxtQNJXPSgWpSxanAtTh1g0lZUoA8PZIVqQVVtlcG+ZsfPKgkHjlH6tEggmwDjzbkXJBN8u8SGJo3CjnT99Wr90DknQyTVlY1OC8ln3x/yeWf4MgKWY7RK6hNIDbSfWa/7RW/nMrykudr0/rOJ/aq4/zmItRgxy/FBmvyZa7eH1PC/qV+M5hknU9Ix9Tw36ofGc6iXA7JHA+ftlcq4+hQpIFI6acgaU6tRChPckCkcalIGlNqNQruTI15GZNqNR9DhpkjvTN+eBqPXo34zU1eZebUbSaKzW5JXmrw6xdBHd6rzDbl7TNkzV4dRtANgOVu+CKw5MiRDrFcABSQWpYkA2IAPaDxhK1VVBLMqgZksQAB3zncN0ow9es43morRQgPUZaa1d51zRg3nDzTl3w615Nofg6Py3Mk9wiOIpk+iQv7tx7xE63SjCIM69NrC/mtvseoW1MpsP8oWHLv5T82q7u5YlzUHEmyjd7D1wLJFeRvik1wW+DBO9vWLElrgWDL6IyubW3bQzU5wbfKI61ECJS8koszPvGoc7kgKR7TLSt8pmFGiV2/dpj/VG+ePsXt5+jonpwDr51uoHvJy905ev8p1K2VCoe2og9wMr2+UYAkrh0U5f9XUcm83POH54+zdtP0doyQLpOLqfKbUOQo0gRY6uf6xer8oeI4JQH7tQ+9pu5ibtZnbtTgWpzhn+UHEcfIL+4T/qi7dPMR+kndST4w91E3aTO4ahzFywuRwtcgCRrU7FRyorqf8Ay1pwb9NsRf0wMrf3dIcb8uuDbppiSb+Uud0LlTpaAkgejzYzd1H+h7Sf8O6anIpT85ftL7xOF+mGJPrH+Cl/8zQ6W4q9w+YIP93Sysb8o3dx/ovZz/h3O0kvisT+11/54qaM42r0qxLOzF/OqO1RiKdPNmNybWsIL6S4n9Nv4aX3TR6uKVbhfSSb8Ho3SZbYLDfq/iZQYQAoLEGwzsQSDnkeUltHpXRqbPwyGpvVkS1RdxgQ283VY5EaTkE2xUpu5p2Acg+qbkKAMiIYdRGKv+gl085OvR17JBshnM/STE/4O8D4Cb+klflS/haP3kBOzyHRFJA0zOf+ktb9Gke5/vkh0mqcUpn+MRu7xi9pkLzcMyUZ6SP/ANtfFvum4e7x+zdrk9Hsf0vbmPATPpc/MeAnm9TbCDmYs23j6ot23vOdywoqsednqX0ufmP4RN/S5uY8BPJW29U4MRFKu0qjasfEyLzY/ESy6fJ5kev1OnQXWog/hvE63ynovrFvsoPebTyR6x/qZE1euTeX0kVWBLls9OxHyvkejTv9sqvuBlcPlWxlQ2RaKD9XvW67k/CcClIu1hn7hLqjQCCwPb1mRlkZaOJHQ4jprjG1rsv2Qin2CVuJ23Wc+dVrP9p3MU8n1aya0pBv2WUUuALYknXePfBtUP8AWHqU7Z393jB2HaeqbYNC7E8/xzmbl4cqeVvCBZf6X+6G0CiHk5CoPxwhgl9Bf8dcmaBm1B0lZWwzN69uwZewwYwI4kntEsmwvIzdLCE93VDqBpK40Bwv8IIg8bZ5XzI75brgpIbNvz7l4Ta0bSyoXCG994nqsLeFoQUe3w+MtPyWwFhlvX1NrZXPZlDpglBC3UHSwueEDmFQZR+SP6K27bmT8keXt4S/OzhzAv2ZzaYEXsD3C58LZxXkQyxs57yB5DxMw4TjbvtOnGxzy/i+6bfZ9NfSdibE+YBcfdF+ZD/CzllwLHQZdkOmyW5d2c6dKaA+hU53dhx78vCH3UA0Geeep7YrzP0H4Tkxsowi7IPI9wM6mnWW2QA7B9wkWxSczccBveyb5ZG+KJzydHzxBHaIZOjy8c/ZLr5yOCsb9Vh2XYzTucsitrG1r+3SL8kmHRErPyGg9XxF5I7LQDTjyBlh5Y/o629IayNTFdQHbck+yC5ew6Y+ivbZ68PcJuMHaB5qe4zcNv2DSjm2cwRufxqZuZO05DZGnuEkKE1Mit0MkDZNeYy75JcNcXOnVz5CZMhbAlZdYPABR1m17cByjQpAGZMnO2y1URIF+zszvNsh4jxMyZFsagbPa9hfjymUcGzZ8xbKwsOU3MmboyQX8l63t3kmbOGVRxPgL+EyZFTY1IyngOoZxhcBbUjnMmQWzUiZwg4DeNidbDKYmzjbTXUlh8JkyBthobpbLNhYCwHsy6/hJHAAan8c9JkyT1ux1FAPmq31NxnkBe3EZ87SfkcskAPNjnfhkO3nNTJuQ8EWpkE33BkPQW2drH8XmgbDKyi+syZAP4IVsGzZlnAtwbduNdFmUtkrqOOd2LNn3zJkeybIuoGQ87uA9+UH82fTdVO2zN7MpuZDYAdVQtt9jnoCSdOoC0wXJ9FteJUC3YpyEyZG8C3uSbezIKi1z62SjstnBLWzOpPcMu3WbmQBIMwzPn882vFC6lvNXeYnUs0yZCjDAw1U8QOoWsPZMmTIRb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6" name="AutoShape 12" descr="data:image/jpeg;base64,/9j/4AAQSkZJRgABAQAAAQABAAD/2wCEAAkGBhISEBQSEhMQDxQQEBAQFBQQEA8UDw8QFBAVFBQQFBUXHCYeFxkjGRQUHy8gIycpLCwsFR4xNTAqNSYrLCkBCQoKDgwOGg8PGiwkHBwsLCkpLCwsKSwpKSkpLSkpKSkpKSksKSwpLCwpKSwpKSkpLCwpKSksKSwpLCksLCwsLP/AABEIALcBEwMBIgACEQEDEQH/xAAcAAACAgMBAQAAAAAAAAAAAAADBAIFAAEGBwj/xABIEAACAQIDBAUHBwkGBwAAAAABAgADEQQhMQUSQVEGYXGBkRMiMkKhscEHFBYkctHwFSNSc3SCkrLxJTNiosLhNDVDU2Nk0v/EABkBAAMBAQEAAAAAAAAAAAAAAAECAwAEBf/EACYRAAICAQMEAgMBAQAAAAAAAAABAhEDEiExBBRBURNxIjJhQpH/2gAMAwEAAhEDEQA/AO+w2DRCGtvHr07ZYVVULkL34cJvCYa+ojRw1uuVlO3uTUfRz+K2AKhv6OcYw2xlXIGWzUZqkLQvNJqhfjSYiuy1Hqg3BGY5xQdH+DEBb8LacRL9luInie2aOSXsLgivq7Jw62FOmDc25ntvDHZlMCyoBfU2z65ChiADyIMdGLv/ALRm5ASRVVej9AEDduW46kQ/5Po0hZVBvlnn+M4Z2seeus3Re57pnOT5ZtKXCIYOgGBBAORHZfUCUO1dlikd5Q+6TYcQD906DDoytYcbnjG8RciwAPHO1hMpuLA46kc1sbZflN1nFwCb356aS7x2xUdRYAd2shRwzZi4Gd7D3SwpiwAOcWc23Y0YqqOfobMFK/mhr5AEAznNqUiW3nULe49G17G2c9HsJX7VwSVV3SARfsIzjQy07YJY9tjyHaWBKZ280kgEejKhkznruL6N0Stit8rekZy9foJvM26+4PVuL9xnoY+pi1ucc8Mr2OEdI7srAeUbS+efVlLTE9C8QhN13lvbeUg3HMCN7O2U1FgQb87/AHSkssa2YkYNPdAjsJlXeACjMX1Df7zfRnDBcTmB6J1GhvrLTFbV9Ui2QvlbTiJWriQHJW+dr9c5rlJNMv8AimqOv8mgbS1rEWyvLXDPcD4zlE2xYWbP32l5snaKOtwRrawN5ySg0dEZoe2ijoRVogeUAAZD6FdB6p5MPVbhoctD7N2glenvqdCQynJ6bjIo44ESJxF+Uqtq4KpTf51hs6gA8rT9XEoOGXrjgdZJK9mO/aLjG4UFSJ5D022WA+RuCTw9G3GeoYbbdOvQ8pTPCzKfSpt+i0856T138qbWYG5tY3HZOjAmpE8jTRwVfzG8035HSQSqevuljjyCmlitzpKjfM7zmHDXfS8jicOQMzA0q9u33SNTEk6zGB7l9BpIlMpIVYNmvAMjW7MmrTIKGPr2nQtJmObkFVpzxzsFWaAaoIy9OK1KMyAa8vEcdiQBeNeSmxgk1IvHi0nuK02UFEkk9ZFhLvA4BrZwWIRFYMotblpH6OPylJytbCQjXJNsADrNDBKNMpNsVIvXMjuV2FB5t731ivz0G4t1DPOMYhiREVoWPCPGvIjHMMPOuSdI316ysDmaqVGGp8JmrDdDdbGgSCVFaUOIxjEHUHhEk2w4Nr6ajjKLE2tibyHT1aQHG8WWlc5aQuBxSutuNucdFJVEm9h9mIVE4HOK1tk026o/iqqxNahhTYHRzHSHZBCkgX65y9LEBRdvbrPSsXYrY58Zze19lK6Eqqg66amdWPJtTITh5RzdbFhlyP45TNnbSNN8jYEZ8M4xQ6PeY28QrWJAvkJz+OVkJW4JHKdCUZbIi7W531HpMttdJa7P24rZ3nkQxzAWsddRLrZW0CBraSn068FI5mdT0jwxpOcVh8t/++pj0W/x29/XnznGbW2hvuGsbHr1lptPbjblgwub5GcxSxAe6tkQbgi2XWJoQcFbNKV8AduYhSQFy7PbKYxvHYdlazZ3zB4MOcVInUuNhAZmpPdhEwFQ6I3hb3wMYWM1GK+EZPS3QeW8pbwEARAE1MmWm5jH2QtYSTGB+a3OZy6oe08RncBIg6lKGaCZoDCppzfk7yTPImraMAWrYaRo0c4dq4mUqgjWwBggkSJhaBqVYoxCtaJ1MoWo0Wd4yEZoqIGo3CSYzVKncx0KxSphiZW4vA8hn2zoq4ytERQN5WM6JuJS4Os1PiQb8ZYJ0h4EwlfBZZ2lZi9kp6S3Vhmc8vCP+MuRN48D1baQOeZ7jN0MUfWBWVyViuU3UxZIg0B1F0GB65lWgCMspT0NokZTWL2yfCL8crG1qhDaqMLkLoTlfWc7i6nmF3Tzsx5wzMd2pt/zgRwN9cpR47a5qDOdmOEvJzzmvBVVXtwyJPbMp4uxyNovUN4Np1aSIXEYsnjF6aOxO6GJUFzugndA1Y9WY8ZppddHOlHzJahSkKlSruqHZyu4gHogWufOseHoiTyNxi3FWykEm6ZIbDxDUvztF0BzG8ArgXAFQKTe2YvlxiNLB4enfyjiowNuIQdg1M69sY1RsFiGNmqAbwB8077OmZOZ9U5nWcJtUfnm7v5ROTA5ybT2XovkUUlQ1V20ii1KmB12AH3yuxO0qj6tYHgMhAkSJE6tKRIhIydpq0IxG0yStNTUY+ypkyRczwzvI1Iq5jYF5F6N4pisqNBF49Vw0UrYeMACzCbVgIBgRNXhAOGsIKpUgryDGA1kKjxdnhaggWQx0A1eTWpaAa8EapjC2NvWgjUirV4M141Ctjr1AYGpTBBijV5A4qMkKCxGGtpE6qSzTEA9sXr7vfKJsRpFaxtFcTUyhsVWVdTKXE7QF8rmdEE2Rk0iu2lS1IBz9sp3lvicXeVlXWdkTnYs0G0Mwg2EYKYEyJhSJAiAY7Gs+7g8Gf0adFvDEzldtLasfsr7rfCdVtD/AJfhurDKfCsTOX24Pzv7o95nFh/Z/bOifgrSJAiEmiJ00TB2mjJkTREA1kJklabmCfW42ohNriMoQZS/Mad9bW0Kt7JNaVVCopkMP8R+M8dwi/1f/Tr1yXKLsCbiGGxj6VFAHNTfOOhri4k2qKJ2aqRStG1HODq0hECVFdIDcllVpROpTMZMDII0KCsDeRLTAGCq2g2pLFnMgSYaNYSpRWLVcOJI1ZsPG4F5EKuFilXDmXfk7wFXDdUZSFaKGohgHUy8qYTqitXBiVjJE3FlNvkQVXEGP18PKnFi2UvHck9ir2iN7O+kp6jnSWFetnaI4jXKd8FSOSTFKkCwjDiCZZQUAwgyIdhBsswwEiQKwrCQIgGTOu2mv9n4f9k/1MZy2183H2B8Z1m0h/Z+G/ZD72nJ7QN2H2F904sH7P7Z0ZPH0hAiRtCkSBE6yVkCJq0mRJU1zi0NYLdmowaQ/AmQGs+nDccLwiFiciRHHpCYEng2elROijaXvNNUYaQ9HSCrUrQBFnxbDjIjHnjJMlzzhWwYtpbjDsDcF86EG9cQ3zcDkZGpQUjIWM2xtxRjeCZIPadQ0t0558ufKIHa/WZaOGTVoi8kU6ZZLQJ0kn2a1tRFcHtUXzMsXx6HLeB74rjJeBlKL8lc+zyDz74Gtlw9sfrt1i0r6zCxuYYpsVujSY8CTO1VlNjW4i2fsimGO/e5tYXvzl1gtWReanRe1cep0lRidsLe15V1caQbDOIYiuW1tOiHTLySl1Hotau1FPGVOPxIuDFHi7zojhSIPM2L4g3YmLOsbZYFlnRwSFmWCZYyywbLMEWZYMrGGWQAz74BhYrIFYw6WNuUgRME6vaP/A4Uf+r984/FZkfYUf5ROy2iPqWE/Zx7zONbPwA8BOPp1u/tnRkfH0hcrIlYYrIlZ2ErA2mCTImt2Kw2Qm5vdmTBs+sPLK3EeMVxG0Nw6Xvy0lS5OswVOYB7eE8tdOvJd9S3wW35YS+YI7MxMXbKHXnKeoQdBaDIjdvAXuJl+m06fCGpYoPxnM2kkqkHIkRX0q8Dx6l+TqFogzGpgXlNh9tMosRebrbbvw++c7wTvgv88KJ7SxqqPQDZ8dL85y2IsSSBa5Jtw7paV8YWvcC0i1dGp7rKLr6NhO3FF41wcmSSyPkpSJHeIzh2pwTJOs5gTV25nxME9ZtLmFZYJlmpAtgHY2gt8iMMsCyxtgWxWoIu6xx1gmWMKIskA6R50gGSGwUJOkCyR1kgWSGwibJBMkcZIFkhCKssGyxlkksLQVnAdjTU3uwUuRkbWXjnaK3SsK5E66535gH2QJWWOPWnvBaZZgq7u+wChzc6C5tlbWJsmcWErQ8lTOo2mv1PCfs6+8zjGWdttUfU8J+oX3mce6/GQ6f/AF9lcvj6FisiVhysiVnUSAFZEiGKyJWANgrTcnuzJg2fT9bBU2Jsbdhy8JV1KNjbXPxjBEjaeZC4+S02peKFTTtNFY04v1yJTslFIlQtaRKw5pyBSNqABKyJEOVkCsNmAMsGUjJSQKw2ahVkgWpxwrBskNgoSanAtTj7JBNTh1AoQanAvTj70oJqUbUCivanBOkfelAvSjagUIPTi7pLBqcC9OGwUV7pBMkeanAukNmoRdIFkjpUQb04dRqEGSCZcj2eOUealBNTm5DwR2tTtXqDlUYeBtEyJa7Zp/WK3VWqfzmIFIkP0X0PL9mdBtcfU8J+pX4zk6iZntM7DbQ+p4X9SvxnKumfjI9P/r7KZvH0KFJArGikGUnXZEXKyG7GSkgUgMB3ZkLuTJgn0cUmiseGHHMSPkh1TxflO94mLHCta9jaCKSwFMcWI7IKpTXgSZlkBLF6EisiacYKzRWUUyegVNOQNKNFJErDrBpFDTg2pxwpIlI2sGkSKQbJHjSkRhrgnPLlD8iNoK9kg2SPVKBGoI7RAtThUxdAk1OCZI4RmRyAPicvdINTjKYNIi9OBenLBkgWSNrBpK9qcC9KPtTgmpxtQNJXPSgWpSxanAtTh1g0lZUoA8PZIVqQVVtlcG+ZsfPKgkHjlH6tEggmwDjzbkXJBN8u8SGJo3CjnT99Wr90DknQyTVlY1OC8ln3x/yeWf4MgKWY7RK6hNIDbSfWa/7RW/nMrykudr0/rOJ/aq4/zmItRgxy/FBmvyZa7eH1PC/qV+M5hknU9Ix9Tw36ofGc6iXA7JHA+ftlcq4+hQpIFI6acgaU6tRChPckCkcalIGlNqNQruTI15GZNqNR9DhpkjvTN+eBqPXo34zU1eZebUbSaKzW5JXmrw6xdBHd6rzDbl7TNkzV4dRtANgOVu+CKw5MiRDrFcABSQWpYkA2IAPaDxhK1VVBLMqgZksQAB3zncN0ow9es43morRQgPUZaa1d51zRg3nDzTl3w615Nofg6Py3Mk9wiOIpk+iQv7tx7xE63SjCIM69NrC/mtvseoW1MpsP8oWHLv5T82q7u5YlzUHEmyjd7D1wLJFeRvik1wW+DBO9vWLElrgWDL6IyubW3bQzU5wbfKI61ECJS8koszPvGoc7kgKR7TLSt8pmFGiV2/dpj/VG+ePsXt5+jonpwDr51uoHvJy905ev8p1K2VCoe2og9wMr2+UYAkrh0U5f9XUcm83POH54+zdtP0doyQLpOLqfKbUOQo0gRY6uf6xer8oeI4JQH7tQ+9pu5ibtZnbtTgWpzhn+UHEcfIL+4T/qi7dPMR+kndST4w91E3aTO4ahzFywuRwtcgCRrU7FRyorqf8Ay1pwb9NsRf0wMrf3dIcb8uuDbppiSb+Uud0LlTpaAkgejzYzd1H+h7Sf8O6anIpT85ftL7xOF+mGJPrH+Cl/8zQ6W4q9w+YIP93Sysb8o3dx/ovZz/h3O0kvisT+11/54qaM42r0qxLOzF/OqO1RiKdPNmNybWsIL6S4n9Nv4aX3TR6uKVbhfSSb8Ho3SZbYLDfq/iZQYQAoLEGwzsQSDnkeUltHpXRqbPwyGpvVkS1RdxgQ283VY5EaTkE2xUpu5p2Acg+qbkKAMiIYdRGKv+gl085OvR17JBshnM/STE/4O8D4Cb+klflS/haP3kBOzyHRFJA0zOf+ktb9Gke5/vkh0mqcUpn+MRu7xi9pkLzcMyUZ6SP/ANtfFvum4e7x+zdrk9Hsf0vbmPATPpc/MeAnm9TbCDmYs23j6ot23vOdywoqsednqX0ufmP4RN/S5uY8BPJW29U4MRFKu0qjasfEyLzY/ESy6fJ5kev1OnQXWog/hvE63ynovrFvsoPebTyR6x/qZE1euTeX0kVWBLls9OxHyvkejTv9sqvuBlcPlWxlQ2RaKD9XvW67k/CcClIu1hn7hLqjQCCwPb1mRlkZaOJHQ4jprjG1rsv2Qin2CVuJ23Wc+dVrP9p3MU8n1aya0pBv2WUUuALYknXePfBtUP8AWHqU7Z393jB2HaeqbYNC7E8/xzmbl4cqeVvCBZf6X+6G0CiHk5CoPxwhgl9Bf8dcmaBm1B0lZWwzN69uwZewwYwI4kntEsmwvIzdLCE93VDqBpK40Bwv8IIg8bZ5XzI75brgpIbNvz7l4Ta0bSyoXCG994nqsLeFoQUe3w+MtPyWwFhlvX1NrZXPZlDpglBC3UHSwueEDmFQZR+SP6K27bmT8keXt4S/OzhzAv2ZzaYEXsD3C58LZxXkQyxs57yB5DxMw4TjbvtOnGxzy/i+6bfZ9NfSdibE+YBcfdF+ZD/CzllwLHQZdkOmyW5d2c6dKaA+hU53dhx78vCH3UA0Geeep7YrzP0H4Tkxsowi7IPI9wM6mnWW2QA7B9wkWxSczccBveyb5ZG+KJzydHzxBHaIZOjy8c/ZLr5yOCsb9Vh2XYzTucsitrG1r+3SL8kmHRErPyGg9XxF5I7LQDTjyBlh5Y/o629IayNTFdQHbck+yC5ew6Y+ivbZ68PcJuMHaB5qe4zcNv2DSjm2cwRufxqZuZO05DZGnuEkKE1Mit0MkDZNeYy75JcNcXOnVz5CZMhbAlZdYPABR1m17cByjQpAGZMnO2y1URIF+zszvNsh4jxMyZFsagbPa9hfjymUcGzZ8xbKwsOU3MmboyQX8l63t3kmbOGVRxPgL+EyZFTY1IyngOoZxhcBbUjnMmQWzUiZwg4DeNidbDKYmzjbTXUlh8JkyBthobpbLNhYCwHsy6/hJHAAan8c9JkyT1ux1FAPmq31NxnkBe3EZ87SfkcskAPNjnfhkO3nNTJuQ8EWpkE33BkPQW2drH8XmgbDKyi+syZAP4IVsGzZlnAtwbduNdFmUtkrqOOd2LNn3zJkeybIuoGQ87uA9+UH82fTdVO2zN7MpuZDYAdVQtt9jnoCSdOoC0wXJ9FteJUC3YpyEyZG8C3uSbezIKi1z62SjstnBLWzOpPcMu3WbmQBIMwzPn882vFC6lvNXeYnUs0yZCjDAw1U8QOoWsPZMmTIRb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8" name="AutoShape 14" descr="data:image/jpeg;base64,/9j/4AAQSkZJRgABAQAAAQABAAD/2wCEAAkGBhISEBQSEhMQDxQQEBAQFBQQEA8UDw8QFBAVFBQQFBUXHCYeFxkjGRQUHy8gIycpLCwsFR4xNTAqNSYrLCkBCQoKDgwOGg8PGiwkHBwsLCkpLCwsKSwpKSkpLSkpKSkpKSksKSwpLCwpKSwpKSkpLCwpKSksKSwpLCksLCwsLP/AABEIALcBEwMBIgACEQEDEQH/xAAcAAACAgMBAQAAAAAAAAAAAAADBAIFAAEGBwj/xABIEAACAQIDBAUHBwkGBwAAAAABAgADEQQhMQUSQVEGYXGBkRMiMkKhscEHFBYkctHwFSNSc3SCkrLxJTNiosLhNDVDU2Nk0v/EABkBAAMBAQEAAAAAAAAAAAAAAAECAwAEBf/EACYRAAICAQMEAgMBAQAAAAAAAAABAhEDEiExBBRBURNxIjJhQpH/2gAMAwEAAhEDEQA/AO+w2DRCGtvHr07ZYVVULkL34cJvCYa+ojRw1uuVlO3uTUfRz+K2AKhv6OcYw2xlXIGWzUZqkLQvNJqhfjSYiuy1Hqg3BGY5xQdH+DEBb8LacRL9luInie2aOSXsLgivq7Jw62FOmDc25ntvDHZlMCyoBfU2z65ChiADyIMdGLv/ALRm5ASRVVej9AEDduW46kQ/5Po0hZVBvlnn+M4Z2seeus3Re57pnOT5ZtKXCIYOgGBBAORHZfUCUO1dlikd5Q+6TYcQD906DDoytYcbnjG8RciwAPHO1hMpuLA46kc1sbZflN1nFwCb356aS7x2xUdRYAd2shRwzZi4Gd7D3SwpiwAOcWc23Y0YqqOfobMFK/mhr5AEAznNqUiW3nULe49G17G2c9HsJX7VwSVV3SARfsIzjQy07YJY9tjyHaWBKZ280kgEejKhkznruL6N0Stit8rekZy9foJvM26+4PVuL9xnoY+pi1ucc8Mr2OEdI7srAeUbS+efVlLTE9C8QhN13lvbeUg3HMCN7O2U1FgQb87/AHSkssa2YkYNPdAjsJlXeACjMX1Df7zfRnDBcTmB6J1GhvrLTFbV9Ui2QvlbTiJWriQHJW+dr9c5rlJNMv8AimqOv8mgbS1rEWyvLXDPcD4zlE2xYWbP32l5snaKOtwRrawN5ySg0dEZoe2ijoRVogeUAAZD6FdB6p5MPVbhoctD7N2glenvqdCQynJ6bjIo44ESJxF+Uqtq4KpTf51hs6gA8rT9XEoOGXrjgdZJK9mO/aLjG4UFSJ5D022WA+RuCTw9G3GeoYbbdOvQ8pTPCzKfSpt+i0856T138qbWYG5tY3HZOjAmpE8jTRwVfzG8035HSQSqevuljjyCmlitzpKjfM7zmHDXfS8jicOQMzA0q9u33SNTEk6zGB7l9BpIlMpIVYNmvAMjW7MmrTIKGPr2nQtJmObkFVpzxzsFWaAaoIy9OK1KMyAa8vEcdiQBeNeSmxgk1IvHi0nuK02UFEkk9ZFhLvA4BrZwWIRFYMotblpH6OPylJytbCQjXJNsADrNDBKNMpNsVIvXMjuV2FB5t731ivz0G4t1DPOMYhiREVoWPCPGvIjHMMPOuSdI316ysDmaqVGGp8JmrDdDdbGgSCVFaUOIxjEHUHhEk2w4Nr6ajjKLE2tibyHT1aQHG8WWlc5aQuBxSutuNucdFJVEm9h9mIVE4HOK1tk026o/iqqxNahhTYHRzHSHZBCkgX65y9LEBRdvbrPSsXYrY58Zze19lK6Eqqg66amdWPJtTITh5RzdbFhlyP45TNnbSNN8jYEZ8M4xQ6PeY28QrWJAvkJz+OVkJW4JHKdCUZbIi7W531HpMttdJa7P24rZ3nkQxzAWsddRLrZW0CBraSn068FI5mdT0jwxpOcVh8t/++pj0W/x29/XnznGbW2hvuGsbHr1lptPbjblgwub5GcxSxAe6tkQbgi2XWJoQcFbNKV8AduYhSQFy7PbKYxvHYdlazZ3zB4MOcVInUuNhAZmpPdhEwFQ6I3hb3wMYWM1GK+EZPS3QeW8pbwEARAE1MmWm5jH2QtYSTGB+a3OZy6oe08RncBIg6lKGaCZoDCppzfk7yTPImraMAWrYaRo0c4dq4mUqgjWwBggkSJhaBqVYoxCtaJ1MoWo0Wd4yEZoqIGo3CSYzVKncx0KxSphiZW4vA8hn2zoq4ytERQN5WM6JuJS4Os1PiQb8ZYJ0h4EwlfBZZ2lZi9kp6S3Vhmc8vCP+MuRN48D1baQOeZ7jN0MUfWBWVyViuU3UxZIg0B1F0GB65lWgCMspT0NokZTWL2yfCL8crG1qhDaqMLkLoTlfWc7i6nmF3Tzsx5wzMd2pt/zgRwN9cpR47a5qDOdmOEvJzzmvBVVXtwyJPbMp4uxyNovUN4Np1aSIXEYsnjF6aOxO6GJUFzugndA1Y9WY8ZppddHOlHzJahSkKlSruqHZyu4gHogWufOseHoiTyNxi3FWykEm6ZIbDxDUvztF0BzG8ArgXAFQKTe2YvlxiNLB4enfyjiowNuIQdg1M69sY1RsFiGNmqAbwB8077OmZOZ9U5nWcJtUfnm7v5ROTA5ybT2XovkUUlQ1V20ii1KmB12AH3yuxO0qj6tYHgMhAkSJE6tKRIhIydpq0IxG0yStNTUY+ypkyRczwzvI1Iq5jYF5F6N4pisqNBF49Vw0UrYeMACzCbVgIBgRNXhAOGsIKpUgryDGA1kKjxdnhaggWQx0A1eTWpaAa8EapjC2NvWgjUirV4M141Ctjr1AYGpTBBijV5A4qMkKCxGGtpE6qSzTEA9sXr7vfKJsRpFaxtFcTUyhsVWVdTKXE7QF8rmdEE2Rk0iu2lS1IBz9sp3lvicXeVlXWdkTnYs0G0Mwg2EYKYEyJhSJAiAY7Gs+7g8Gf0adFvDEzldtLasfsr7rfCdVtD/AJfhurDKfCsTOX24Pzv7o95nFh/Z/bOifgrSJAiEmiJ00TB2mjJkTREA1kJklabmCfW42ohNriMoQZS/Mad9bW0Kt7JNaVVCopkMP8R+M8dwi/1f/Tr1yXKLsCbiGGxj6VFAHNTfOOhri4k2qKJ2aqRStG1HODq0hECVFdIDcllVpROpTMZMDII0KCsDeRLTAGCq2g2pLFnMgSYaNYSpRWLVcOJI1ZsPG4F5EKuFilXDmXfk7wFXDdUZSFaKGohgHUy8qYTqitXBiVjJE3FlNvkQVXEGP18PKnFi2UvHck9ir2iN7O+kp6jnSWFetnaI4jXKd8FSOSTFKkCwjDiCZZQUAwgyIdhBsswwEiQKwrCQIgGTOu2mv9n4f9k/1MZy2183H2B8Z1m0h/Z+G/ZD72nJ7QN2H2F904sH7P7Z0ZPH0hAiRtCkSBE6yVkCJq0mRJU1zi0NYLdmowaQ/AmQGs+nDccLwiFiciRHHpCYEng2elROijaXvNNUYaQ9HSCrUrQBFnxbDjIjHnjJMlzzhWwYtpbjDsDcF86EG9cQ3zcDkZGpQUjIWM2xtxRjeCZIPadQ0t0558ufKIHa/WZaOGTVoi8kU6ZZLQJ0kn2a1tRFcHtUXzMsXx6HLeB74rjJeBlKL8lc+zyDz74Gtlw9sfrt1i0r6zCxuYYpsVujSY8CTO1VlNjW4i2fsimGO/e5tYXvzl1gtWReanRe1cep0lRidsLe15V1caQbDOIYiuW1tOiHTLySl1Hotau1FPGVOPxIuDFHi7zojhSIPM2L4g3YmLOsbZYFlnRwSFmWCZYyywbLMEWZYMrGGWQAz74BhYrIFYw6WNuUgRME6vaP/A4Uf+r984/FZkfYUf5ROy2iPqWE/Zx7zONbPwA8BOPp1u/tnRkfH0hcrIlYYrIlZ2ErA2mCTImt2Kw2Qm5vdmTBs+sPLK3EeMVxG0Nw6Xvy0lS5OswVOYB7eE8tdOvJd9S3wW35YS+YI7MxMXbKHXnKeoQdBaDIjdvAXuJl+m06fCGpYoPxnM2kkqkHIkRX0q8Dx6l+TqFogzGpgXlNh9tMosRebrbbvw++c7wTvgv88KJ7SxqqPQDZ8dL85y2IsSSBa5Jtw7paV8YWvcC0i1dGp7rKLr6NhO3FF41wcmSSyPkpSJHeIzh2pwTJOs5gTV25nxME9ZtLmFZYJlmpAtgHY2gt8iMMsCyxtgWxWoIu6xx1gmWMKIskA6R50gGSGwUJOkCyR1kgWSGwibJBMkcZIFkhCKssGyxlkksLQVnAdjTU3uwUuRkbWXjnaK3SsK5E66535gH2QJWWOPWnvBaZZgq7u+wChzc6C5tlbWJsmcWErQ8lTOo2mv1PCfs6+8zjGWdttUfU8J+oX3mce6/GQ6f/AF9lcvj6FisiVhysiVnUSAFZEiGKyJWANgrTcnuzJg2fT9bBU2Jsbdhy8JV1KNjbXPxjBEjaeZC4+S02peKFTTtNFY04v1yJTslFIlQtaRKw5pyBSNqABKyJEOVkCsNmAMsGUjJSQKw2ahVkgWpxwrBskNgoSanAtTj7JBNTh1AoQanAvTj70oJqUbUCivanBOkfelAvSjagUIPTi7pLBqcC9OGwUV7pBMkeanAukNmoRdIFkjpUQb04dRqEGSCZcj2eOUealBNTm5DwR2tTtXqDlUYeBtEyJa7Zp/WK3VWqfzmIFIkP0X0PL9mdBtcfU8J+pX4zk6iZntM7DbQ+p4X9SvxnKumfjI9P/r7KZvH0KFJArGikGUnXZEXKyG7GSkgUgMB3ZkLuTJgn0cUmiseGHHMSPkh1TxflO94mLHCta9jaCKSwFMcWI7IKpTXgSZlkBLF6EisiacYKzRWUUyegVNOQNKNFJErDrBpFDTg2pxwpIlI2sGkSKQbJHjSkRhrgnPLlD8iNoK9kg2SPVKBGoI7RAtThUxdAk1OCZI4RmRyAPicvdINTjKYNIi9OBenLBkgWSNrBpK9qcC9KPtTgmpxtQNJXPSgWpSxanAtTh1g0lZUoA8PZIVqQVVtlcG+ZsfPKgkHjlH6tEggmwDjzbkXJBN8u8SGJo3CjnT99Wr90DknQyTVlY1OC8ln3x/yeWf4MgKWY7RK6hNIDbSfWa/7RW/nMrykudr0/rOJ/aq4/zmItRgxy/FBmvyZa7eH1PC/qV+M5hknU9Ix9Tw36ofGc6iXA7JHA+ftlcq4+hQpIFI6acgaU6tRChPckCkcalIGlNqNQruTI15GZNqNR9DhpkjvTN+eBqPXo34zU1eZebUbSaKzW5JXmrw6xdBHd6rzDbl7TNkzV4dRtANgOVu+CKw5MiRDrFcABSQWpYkA2IAPaDxhK1VVBLMqgZksQAB3zncN0ow9es43morRQgPUZaa1d51zRg3nDzTl3w615Nofg6Py3Mk9wiOIpk+iQv7tx7xE63SjCIM69NrC/mtvseoW1MpsP8oWHLv5T82q7u5YlzUHEmyjd7D1wLJFeRvik1wW+DBO9vWLElrgWDL6IyubW3bQzU5wbfKI61ECJS8koszPvGoc7kgKR7TLSt8pmFGiV2/dpj/VG+ePsXt5+jonpwDr51uoHvJy905ev8p1K2VCoe2og9wMr2+UYAkrh0U5f9XUcm83POH54+zdtP0doyQLpOLqfKbUOQo0gRY6uf6xer8oeI4JQH7tQ+9pu5ibtZnbtTgWpzhn+UHEcfIL+4T/qi7dPMR+kndST4w91E3aTO4ahzFywuRwtcgCRrU7FRyorqf8Ay1pwb9NsRf0wMrf3dIcb8uuDbppiSb+Uud0LlTpaAkgejzYzd1H+h7Sf8O6anIpT85ftL7xOF+mGJPrH+Cl/8zQ6W4q9w+YIP93Sysb8o3dx/ovZz/h3O0kvisT+11/54qaM42r0qxLOzF/OqO1RiKdPNmNybWsIL6S4n9Nv4aX3TR6uKVbhfSSb8Ho3SZbYLDfq/iZQYQAoLEGwzsQSDnkeUltHpXRqbPwyGpvVkS1RdxgQ283VY5EaTkE2xUpu5p2Acg+qbkKAMiIYdRGKv+gl085OvR17JBshnM/STE/4O8D4Cb+klflS/haP3kBOzyHRFJA0zOf+ktb9Gke5/vkh0mqcUpn+MRu7xi9pkLzcMyUZ6SP/ANtfFvum4e7x+zdrk9Hsf0vbmPATPpc/MeAnm9TbCDmYs23j6ot23vOdywoqsednqX0ufmP4RN/S5uY8BPJW29U4MRFKu0qjasfEyLzY/ESy6fJ5kev1OnQXWog/hvE63ynovrFvsoPebTyR6x/qZE1euTeX0kVWBLls9OxHyvkejTv9sqvuBlcPlWxlQ2RaKD9XvW67k/CcClIu1hn7hLqjQCCwPb1mRlkZaOJHQ4jprjG1rsv2Qin2CVuJ23Wc+dVrP9p3MU8n1aya0pBv2WUUuALYknXePfBtUP8AWHqU7Z393jB2HaeqbYNC7E8/xzmbl4cqeVvCBZf6X+6G0CiHk5CoPxwhgl9Bf8dcmaBm1B0lZWwzN69uwZewwYwI4kntEsmwvIzdLCE93VDqBpK40Bwv8IIg8bZ5XzI75brgpIbNvz7l4Ta0bSyoXCG994nqsLeFoQUe3w+MtPyWwFhlvX1NrZXPZlDpglBC3UHSwueEDmFQZR+SP6K27bmT8keXt4S/OzhzAv2ZzaYEXsD3C58LZxXkQyxs57yB5DxMw4TjbvtOnGxzy/i+6bfZ9NfSdibE+YBcfdF+ZD/CzllwLHQZdkOmyW5d2c6dKaA+hU53dhx78vCH3UA0Geeep7YrzP0H4Tkxsowi7IPI9wM6mnWW2QA7B9wkWxSczccBveyb5ZG+KJzydHzxBHaIZOjy8c/ZLr5yOCsb9Vh2XYzTucsitrG1r+3SL8kmHRErPyGg9XxF5I7LQDTjyBlh5Y/o629IayNTFdQHbck+yC5ew6Y+ivbZ68PcJuMHaB5qe4zcNv2DSjm2cwRufxqZuZO05DZGnuEkKE1Mit0MkDZNeYy75JcNcXOnVz5CZMhbAlZdYPABR1m17cByjQpAGZMnO2y1URIF+zszvNsh4jxMyZFsagbPa9hfjymUcGzZ8xbKwsOU3MmboyQX8l63t3kmbOGVRxPgL+EyZFTY1IyngOoZxhcBbUjnMmQWzUiZwg4DeNidbDKYmzjbTXUlh8JkyBthobpbLNhYCwHsy6/hJHAAan8c9JkyT1ux1FAPmq31NxnkBe3EZ87SfkcskAPNjnfhkO3nNTJuQ8EWpkE33BkPQW2drH8XmgbDKyi+syZAP4IVsGzZlnAtwbduNdFmUtkrqOOd2LNn3zJkeybIuoGQ87uA9+UH82fTdVO2zN7MpuZDYAdVQtt9jnoCSdOoC0wXJ9FteJUC3YpyEyZG8C3uSbezIKi1z62SjstnBLWzOpPcMu3WbmQBIMwzPn882vFC6lvNXeYnUs0yZCjDAw1U8QOoWsPZMmTIRb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0" name="AutoShape 16" descr="data:image/jpeg;base64,/9j/4AAQSkZJRgABAQAAAQABAAD/2wCEAAkGBhISEBQSEhMQDxQQEBAQFBQQEA8UDw8QFBAVFBQQFBUXHCYeFxkjGRQUHy8gIycpLCwsFR4xNTAqNSYrLCkBCQoKDgwOGg8PGiwkHBwsLCkpLCwsKSwpKSkpLSkpKSkpKSksKSwpLCwpKSwpKSkpLCwpKSksKSwpLCksLCwsLP/AABEIALcBEwMBIgACEQEDEQH/xAAcAAACAgMBAQAAAAAAAAAAAAADBAIFAAEGBwj/xABIEAACAQIDBAUHBwkGBwAAAAABAgADEQQhMQUSQVEGYXGBkRMiMkKhscEHFBYkctHwFSNSc3SCkrLxJTNiosLhNDVDU2Nk0v/EABkBAAMBAQEAAAAAAAAAAAAAAAECAwAEBf/EACYRAAICAQMEAgMBAQAAAAAAAAABAhEDEiExBBRBURNxIjJhQpH/2gAMAwEAAhEDEQA/AO+w2DRCGtvHr07ZYVVULkL34cJvCYa+ojRw1uuVlO3uTUfRz+K2AKhv6OcYw2xlXIGWzUZqkLQvNJqhfjSYiuy1Hqg3BGY5xQdH+DEBb8LacRL9luInie2aOSXsLgivq7Jw62FOmDc25ntvDHZlMCyoBfU2z65ChiADyIMdGLv/ALRm5ASRVVej9AEDduW46kQ/5Po0hZVBvlnn+M4Z2seeus3Re57pnOT5ZtKXCIYOgGBBAORHZfUCUO1dlikd5Q+6TYcQD906DDoytYcbnjG8RciwAPHO1hMpuLA46kc1sbZflN1nFwCb356aS7x2xUdRYAd2shRwzZi4Gd7D3SwpiwAOcWc23Y0YqqOfobMFK/mhr5AEAznNqUiW3nULe49G17G2c9HsJX7VwSVV3SARfsIzjQy07YJY9tjyHaWBKZ280kgEejKhkznruL6N0Stit8rekZy9foJvM26+4PVuL9xnoY+pi1ucc8Mr2OEdI7srAeUbS+efVlLTE9C8QhN13lvbeUg3HMCN7O2U1FgQb87/AHSkssa2YkYNPdAjsJlXeACjMX1Df7zfRnDBcTmB6J1GhvrLTFbV9Ui2QvlbTiJWriQHJW+dr9c5rlJNMv8AimqOv8mgbS1rEWyvLXDPcD4zlE2xYWbP32l5snaKOtwRrawN5ySg0dEZoe2ijoRVogeUAAZD6FdB6p5MPVbhoctD7N2glenvqdCQynJ6bjIo44ESJxF+Uqtq4KpTf51hs6gA8rT9XEoOGXrjgdZJK9mO/aLjG4UFSJ5D022WA+RuCTw9G3GeoYbbdOvQ8pTPCzKfSpt+i0856T138qbWYG5tY3HZOjAmpE8jTRwVfzG8035HSQSqevuljjyCmlitzpKjfM7zmHDXfS8jicOQMzA0q9u33SNTEk6zGB7l9BpIlMpIVYNmvAMjW7MmrTIKGPr2nQtJmObkFVpzxzsFWaAaoIy9OK1KMyAa8vEcdiQBeNeSmxgk1IvHi0nuK02UFEkk9ZFhLvA4BrZwWIRFYMotblpH6OPylJytbCQjXJNsADrNDBKNMpNsVIvXMjuV2FB5t731ivz0G4t1DPOMYhiREVoWPCPGvIjHMMPOuSdI316ysDmaqVGGp8JmrDdDdbGgSCVFaUOIxjEHUHhEk2w4Nr6ajjKLE2tibyHT1aQHG8WWlc5aQuBxSutuNucdFJVEm9h9mIVE4HOK1tk026o/iqqxNahhTYHRzHSHZBCkgX65y9LEBRdvbrPSsXYrY58Zze19lK6Eqqg66amdWPJtTITh5RzdbFhlyP45TNnbSNN8jYEZ8M4xQ6PeY28QrWJAvkJz+OVkJW4JHKdCUZbIi7W531HpMttdJa7P24rZ3nkQxzAWsddRLrZW0CBraSn068FI5mdT0jwxpOcVh8t/++pj0W/x29/XnznGbW2hvuGsbHr1lptPbjblgwub5GcxSxAe6tkQbgi2XWJoQcFbNKV8AduYhSQFy7PbKYxvHYdlazZ3zB4MOcVInUuNhAZmpPdhEwFQ6I3hb3wMYWM1GK+EZPS3QeW8pbwEARAE1MmWm5jH2QtYSTGB+a3OZy6oe08RncBIg6lKGaCZoDCppzfk7yTPImraMAWrYaRo0c4dq4mUqgjWwBggkSJhaBqVYoxCtaJ1MoWo0Wd4yEZoqIGo3CSYzVKncx0KxSphiZW4vA8hn2zoq4ytERQN5WM6JuJS4Os1PiQb8ZYJ0h4EwlfBZZ2lZi9kp6S3Vhmc8vCP+MuRN48D1baQOeZ7jN0MUfWBWVyViuU3UxZIg0B1F0GB65lWgCMspT0NokZTWL2yfCL8crG1qhDaqMLkLoTlfWc7i6nmF3Tzsx5wzMd2pt/zgRwN9cpR47a5qDOdmOEvJzzmvBVVXtwyJPbMp4uxyNovUN4Np1aSIXEYsnjF6aOxO6GJUFzugndA1Y9WY8ZppddHOlHzJahSkKlSruqHZyu4gHogWufOseHoiTyNxi3FWykEm6ZIbDxDUvztF0BzG8ArgXAFQKTe2YvlxiNLB4enfyjiowNuIQdg1M69sY1RsFiGNmqAbwB8077OmZOZ9U5nWcJtUfnm7v5ROTA5ybT2XovkUUlQ1V20ii1KmB12AH3yuxO0qj6tYHgMhAkSJE6tKRIhIydpq0IxG0yStNTUY+ypkyRczwzvI1Iq5jYF5F6N4pisqNBF49Vw0UrYeMACzCbVgIBgRNXhAOGsIKpUgryDGA1kKjxdnhaggWQx0A1eTWpaAa8EapjC2NvWgjUirV4M141Ctjr1AYGpTBBijV5A4qMkKCxGGtpE6qSzTEA9sXr7vfKJsRpFaxtFcTUyhsVWVdTKXE7QF8rmdEE2Rk0iu2lS1IBz9sp3lvicXeVlXWdkTnYs0G0Mwg2EYKYEyJhSJAiAY7Gs+7g8Gf0adFvDEzldtLasfsr7rfCdVtD/AJfhurDKfCsTOX24Pzv7o95nFh/Z/bOifgrSJAiEmiJ00TB2mjJkTREA1kJklabmCfW42ohNriMoQZS/Mad9bW0Kt7JNaVVCopkMP8R+M8dwi/1f/Tr1yXKLsCbiGGxj6VFAHNTfOOhri4k2qKJ2aqRStG1HODq0hECVFdIDcllVpROpTMZMDII0KCsDeRLTAGCq2g2pLFnMgSYaNYSpRWLVcOJI1ZsPG4F5EKuFilXDmXfk7wFXDdUZSFaKGohgHUy8qYTqitXBiVjJE3FlNvkQVXEGP18PKnFi2UvHck9ir2iN7O+kp6jnSWFetnaI4jXKd8FSOSTFKkCwjDiCZZQUAwgyIdhBsswwEiQKwrCQIgGTOu2mv9n4f9k/1MZy2183H2B8Z1m0h/Z+G/ZD72nJ7QN2H2F904sH7P7Z0ZPH0hAiRtCkSBE6yVkCJq0mRJU1zi0NYLdmowaQ/AmQGs+nDccLwiFiciRHHpCYEng2elROijaXvNNUYaQ9HSCrUrQBFnxbDjIjHnjJMlzzhWwYtpbjDsDcF86EG9cQ3zcDkZGpQUjIWM2xtxRjeCZIPadQ0t0558ufKIHa/WZaOGTVoi8kU6ZZLQJ0kn2a1tRFcHtUXzMsXx6HLeB74rjJeBlKL8lc+zyDz74Gtlw9sfrt1i0r6zCxuYYpsVujSY8CTO1VlNjW4i2fsimGO/e5tYXvzl1gtWReanRe1cep0lRidsLe15V1caQbDOIYiuW1tOiHTLySl1Hotau1FPGVOPxIuDFHi7zojhSIPM2L4g3YmLOsbZYFlnRwSFmWCZYyywbLMEWZYMrGGWQAz74BhYrIFYw6WNuUgRME6vaP/A4Uf+r984/FZkfYUf5ROy2iPqWE/Zx7zONbPwA8BOPp1u/tnRkfH0hcrIlYYrIlZ2ErA2mCTImt2Kw2Qm5vdmTBs+sPLK3EeMVxG0Nw6Xvy0lS5OswVOYB7eE8tdOvJd9S3wW35YS+YI7MxMXbKHXnKeoQdBaDIjdvAXuJl+m06fCGpYoPxnM2kkqkHIkRX0q8Dx6l+TqFogzGpgXlNh9tMosRebrbbvw++c7wTvgv88KJ7SxqqPQDZ8dL85y2IsSSBa5Jtw7paV8YWvcC0i1dGp7rKLr6NhO3FF41wcmSSyPkpSJHeIzh2pwTJOs5gTV25nxME9ZtLmFZYJlmpAtgHY2gt8iMMsCyxtgWxWoIu6xx1gmWMKIskA6R50gGSGwUJOkCyR1kgWSGwibJBMkcZIFkhCKssGyxlkksLQVnAdjTU3uwUuRkbWXjnaK3SsK5E66535gH2QJWWOPWnvBaZZgq7u+wChzc6C5tlbWJsmcWErQ8lTOo2mv1PCfs6+8zjGWdttUfU8J+oX3mce6/GQ6f/AF9lcvj6FisiVhysiVnUSAFZEiGKyJWANgrTcnuzJg2fT9bBU2Jsbdhy8JV1KNjbXPxjBEjaeZC4+S02peKFTTtNFY04v1yJTslFIlQtaRKw5pyBSNqABKyJEOVkCsNmAMsGUjJSQKw2ahVkgWpxwrBskNgoSanAtTj7JBNTh1AoQanAvTj70oJqUbUCivanBOkfelAvSjagUIPTi7pLBqcC9OGwUV7pBMkeanAukNmoRdIFkjpUQb04dRqEGSCZcj2eOUealBNTm5DwR2tTtXqDlUYeBtEyJa7Zp/WK3VWqfzmIFIkP0X0PL9mdBtcfU8J+pX4zk6iZntM7DbQ+p4X9SvxnKumfjI9P/r7KZvH0KFJArGikGUnXZEXKyG7GSkgUgMB3ZkLuTJgn0cUmiseGHHMSPkh1TxflO94mLHCta9jaCKSwFMcWI7IKpTXgSZlkBLF6EisiacYKzRWUUyegVNOQNKNFJErDrBpFDTg2pxwpIlI2sGkSKQbJHjSkRhrgnPLlD8iNoK9kg2SPVKBGoI7RAtThUxdAk1OCZI4RmRyAPicvdINTjKYNIi9OBenLBkgWSNrBpK9qcC9KPtTgmpxtQNJXPSgWpSxanAtTh1g0lZUoA8PZIVqQVVtlcG+ZsfPKgkHjlH6tEggmwDjzbkXJBN8u8SGJo3CjnT99Wr90DknQyTVlY1OC8ln3x/yeWf4MgKWY7RK6hNIDbSfWa/7RW/nMrykudr0/rOJ/aq4/zmItRgxy/FBmvyZa7eH1PC/qV+M5hknU9Ix9Tw36ofGc6iXA7JHA+ftlcq4+hQpIFI6acgaU6tRChPckCkcalIGlNqNQruTI15GZNqNR9DhpkjvTN+eBqPXo34zU1eZebUbSaKzW5JXmrw6xdBHd6rzDbl7TNkzV4dRtANgOVu+CKw5MiRDrFcABSQWpYkA2IAPaDxhK1VVBLMqgZksQAB3zncN0ow9es43morRQgPUZaa1d51zRg3nDzTl3w615Nofg6Py3Mk9wiOIpk+iQv7tx7xE63SjCIM69NrC/mtvseoW1MpsP8oWHLv5T82q7u5YlzUHEmyjd7D1wLJFeRvik1wW+DBO9vWLElrgWDL6IyubW3bQzU5wbfKI61ECJS8koszPvGoc7kgKR7TLSt8pmFGiV2/dpj/VG+ePsXt5+jonpwDr51uoHvJy905ev8p1K2VCoe2og9wMr2+UYAkrh0U5f9XUcm83POH54+zdtP0doyQLpOLqfKbUOQo0gRY6uf6xer8oeI4JQH7tQ+9pu5ibtZnbtTgWpzhn+UHEcfIL+4T/qi7dPMR+kndST4w91E3aTO4ahzFywuRwtcgCRrU7FRyorqf8Ay1pwb9NsRf0wMrf3dIcb8uuDbppiSb+Uud0LlTpaAkgejzYzd1H+h7Sf8O6anIpT85ftL7xOF+mGJPrH+Cl/8zQ6W4q9w+YIP93Sysb8o3dx/ovZz/h3O0kvisT+11/54qaM42r0qxLOzF/OqO1RiKdPNmNybWsIL6S4n9Nv4aX3TR6uKVbhfSSb8Ho3SZbYLDfq/iZQYQAoLEGwzsQSDnkeUltHpXRqbPwyGpvVkS1RdxgQ283VY5EaTkE2xUpu5p2Acg+qbkKAMiIYdRGKv+gl085OvR17JBshnM/STE/4O8D4Cb+klflS/haP3kBOzyHRFJA0zOf+ktb9Gke5/vkh0mqcUpn+MRu7xi9pkLzcMyUZ6SP/ANtfFvum4e7x+zdrk9Hsf0vbmPATPpc/MeAnm9TbCDmYs23j6ot23vOdywoqsednqX0ufmP4RN/S5uY8BPJW29U4MRFKu0qjasfEyLzY/ESy6fJ5kev1OnQXWog/hvE63ynovrFvsoPebTyR6x/qZE1euTeX0kVWBLls9OxHyvkejTv9sqvuBlcPlWxlQ2RaKD9XvW67k/CcClIu1hn7hLqjQCCwPb1mRlkZaOJHQ4jprjG1rsv2Qin2CVuJ23Wc+dVrP9p3MU8n1aya0pBv2WUUuALYknXePfBtUP8AWHqU7Z393jB2HaeqbYNC7E8/xzmbl4cqeVvCBZf6X+6G0CiHk5CoPxwhgl9Bf8dcmaBm1B0lZWwzN69uwZewwYwI4kntEsmwvIzdLCE93VDqBpK40Bwv8IIg8bZ5XzI75brgpIbNvz7l4Ta0bSyoXCG994nqsLeFoQUe3w+MtPyWwFhlvX1NrZXPZlDpglBC3UHSwueEDmFQZR+SP6K27bmT8keXt4S/OzhzAv2ZzaYEXsD3C58LZxXkQyxs57yB5DxMw4TjbvtOnGxzy/i+6bfZ9NfSdibE+YBcfdF+ZD/CzllwLHQZdkOmyW5d2c6dKaA+hU53dhx78vCH3UA0Geeep7YrzP0H4Tkxsowi7IPI9wM6mnWW2QA7B9wkWxSczccBveyb5ZG+KJzydHzxBHaIZOjy8c/ZLr5yOCsb9Vh2XYzTucsitrG1r+3SL8kmHRErPyGg9XxF5I7LQDTjyBlh5Y/o629IayNTFdQHbck+yC5ew6Y+ivbZ68PcJuMHaB5qe4zcNv2DSjm2cwRufxqZuZO05DZGnuEkKE1Mit0MkDZNeYy75JcNcXOnVz5CZMhbAlZdYPABR1m17cByjQpAGZMnO2y1URIF+zszvNsh4jxMyZFsagbPa9hfjymUcGzZ8xbKwsOU3MmboyQX8l63t3kmbOGVRxPgL+EyZFTY1IyngOoZxhcBbUjnMmQWzUiZwg4DeNidbDKYmzjbTXUlh8JkyBthobpbLNhYCwHsy6/hJHAAan8c9JkyT1ux1FAPmq31NxnkBe3EZ87SfkcskAPNjnfhkO3nNTJuQ8EWpkE33BkPQW2drH8XmgbDKyi+syZAP4IVsGzZlnAtwbduNdFmUtkrqOOd2LNn3zJkeybIuoGQ87uA9+UH82fTdVO2zN7MpuZDYAdVQtt9jnoCSdOoC0wXJ9FteJUC3YpyEyZG8C3uSbezIKi1z62SjstnBLWzOpPcMu3WbmQBIMwzPn882vFC6lvNXeYnUs0yZCjDAw1U8QOoWsPZMmTIRb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2" name="AutoShape 18" descr="data:image/jpeg;base64,/9j/4AAQSkZJRgABAQAAAQABAAD/2wCEAAkGBhISEBQSEhMQDxQQEBAQFBQQEA8UDw8QFBAVFBQQFBUXHCYeFxkjGRQUHy8gIycpLCwsFR4xNTAqNSYrLCkBCQoKDgwOGg8PGiwkHBwsLCkpLCwsKSwpKSkpLSkpKSkpKSksKSwpLCwpKSwpKSkpLCwpKSksKSwpLCksLCwsLP/AABEIALcBEwMBIgACEQEDEQH/xAAcAAACAgMBAQAAAAAAAAAAAAADBAIFAAEGBwj/xABIEAACAQIDBAUHBwkGBwAAAAABAgADEQQhMQUSQVEGYXGBkRMiMkKhscEHFBYkctHwFSNSc3SCkrLxJTNiosLhNDVDU2Nk0v/EABkBAAMBAQEAAAAAAAAAAAAAAAECAwAEBf/EACYRAAICAQMEAgMBAQAAAAAAAAABAhEDEiExBBRBURNxIjJhQpH/2gAMAwEAAhEDEQA/AO+w2DRCGtvHr07ZYVVULkL34cJvCYa+ojRw1uuVlO3uTUfRz+K2AKhv6OcYw2xlXIGWzUZqkLQvNJqhfjSYiuy1Hqg3BGY5xQdH+DEBb8LacRL9luInie2aOSXsLgivq7Jw62FOmDc25ntvDHZlMCyoBfU2z65ChiADyIMdGLv/ALRm5ASRVVej9AEDduW46kQ/5Po0hZVBvlnn+M4Z2seeus3Re57pnOT5ZtKXCIYOgGBBAORHZfUCUO1dlikd5Q+6TYcQD906DDoytYcbnjG8RciwAPHO1hMpuLA46kc1sbZflN1nFwCb356aS7x2xUdRYAd2shRwzZi4Gd7D3SwpiwAOcWc23Y0YqqOfobMFK/mhr5AEAznNqUiW3nULe49G17G2c9HsJX7VwSVV3SARfsIzjQy07YJY9tjyHaWBKZ280kgEejKhkznruL6N0Stit8rekZy9foJvM26+4PVuL9xnoY+pi1ucc8Mr2OEdI7srAeUbS+efVlLTE9C8QhN13lvbeUg3HMCN7O2U1FgQb87/AHSkssa2YkYNPdAjsJlXeACjMX1Df7zfRnDBcTmB6J1GhvrLTFbV9Ui2QvlbTiJWriQHJW+dr9c5rlJNMv8AimqOv8mgbS1rEWyvLXDPcD4zlE2xYWbP32l5snaKOtwRrawN5ySg0dEZoe2ijoRVogeUAAZD6FdB6p5MPVbhoctD7N2glenvqdCQynJ6bjIo44ESJxF+Uqtq4KpTf51hs6gA8rT9XEoOGXrjgdZJK9mO/aLjG4UFSJ5D022WA+RuCTw9G3GeoYbbdOvQ8pTPCzKfSpt+i0856T138qbWYG5tY3HZOjAmpE8jTRwVfzG8035HSQSqevuljjyCmlitzpKjfM7zmHDXfS8jicOQMzA0q9u33SNTEk6zGB7l9BpIlMpIVYNmvAMjW7MmrTIKGPr2nQtJmObkFVpzxzsFWaAaoIy9OK1KMyAa8vEcdiQBeNeSmxgk1IvHi0nuK02UFEkk9ZFhLvA4BrZwWIRFYMotblpH6OPylJytbCQjXJNsADrNDBKNMpNsVIvXMjuV2FB5t731ivz0G4t1DPOMYhiREVoWPCPGvIjHMMPOuSdI316ysDmaqVGGp8JmrDdDdbGgSCVFaUOIxjEHUHhEk2w4Nr6ajjKLE2tibyHT1aQHG8WWlc5aQuBxSutuNucdFJVEm9h9mIVE4HOK1tk026o/iqqxNahhTYHRzHSHZBCkgX65y9LEBRdvbrPSsXYrY58Zze19lK6Eqqg66amdWPJtTITh5RzdbFhlyP45TNnbSNN8jYEZ8M4xQ6PeY28QrWJAvkJz+OVkJW4JHKdCUZbIi7W531HpMttdJa7P24rZ3nkQxzAWsddRLrZW0CBraSn068FI5mdT0jwxpOcVh8t/++pj0W/x29/XnznGbW2hvuGsbHr1lptPbjblgwub5GcxSxAe6tkQbgi2XWJoQcFbNKV8AduYhSQFy7PbKYxvHYdlazZ3zB4MOcVInUuNhAZmpPdhEwFQ6I3hb3wMYWM1GK+EZPS3QeW8pbwEARAE1MmWm5jH2QtYSTGB+a3OZy6oe08RncBIg6lKGaCZoDCppzfk7yTPImraMAWrYaRo0c4dq4mUqgjWwBggkSJhaBqVYoxCtaJ1MoWo0Wd4yEZoqIGo3CSYzVKncx0KxSphiZW4vA8hn2zoq4ytERQN5WM6JuJS4Os1PiQb8ZYJ0h4EwlfBZZ2lZi9kp6S3Vhmc8vCP+MuRN48D1baQOeZ7jN0MUfWBWVyViuU3UxZIg0B1F0GB65lWgCMspT0NokZTWL2yfCL8crG1qhDaqMLkLoTlfWc7i6nmF3Tzsx5wzMd2pt/zgRwN9cpR47a5qDOdmOEvJzzmvBVVXtwyJPbMp4uxyNovUN4Np1aSIXEYsnjF6aOxO6GJUFzugndA1Y9WY8ZppddHOlHzJahSkKlSruqHZyu4gHogWufOseHoiTyNxi3FWykEm6ZIbDxDUvztF0BzG8ArgXAFQKTe2YvlxiNLB4enfyjiowNuIQdg1M69sY1RsFiGNmqAbwB8077OmZOZ9U5nWcJtUfnm7v5ROTA5ybT2XovkUUlQ1V20ii1KmB12AH3yuxO0qj6tYHgMhAkSJE6tKRIhIydpq0IxG0yStNTUY+ypkyRczwzvI1Iq5jYF5F6N4pisqNBF49Vw0UrYeMACzCbVgIBgRNXhAOGsIKpUgryDGA1kKjxdnhaggWQx0A1eTWpaAa8EapjC2NvWgjUirV4M141Ctjr1AYGpTBBijV5A4qMkKCxGGtpE6qSzTEA9sXr7vfKJsRpFaxtFcTUyhsVWVdTKXE7QF8rmdEE2Rk0iu2lS1IBz9sp3lvicXeVlXWdkTnYs0G0Mwg2EYKYEyJhSJAiAY7Gs+7g8Gf0adFvDEzldtLasfsr7rfCdVtD/AJfhurDKfCsTOX24Pzv7o95nFh/Z/bOifgrSJAiEmiJ00TB2mjJkTREA1kJklabmCfW42ohNriMoQZS/Mad9bW0Kt7JNaVVCopkMP8R+M8dwi/1f/Tr1yXKLsCbiGGxj6VFAHNTfOOhri4k2qKJ2aqRStG1HODq0hECVFdIDcllVpROpTMZMDII0KCsDeRLTAGCq2g2pLFnMgSYaNYSpRWLVcOJI1ZsPG4F5EKuFilXDmXfk7wFXDdUZSFaKGohgHUy8qYTqitXBiVjJE3FlNvkQVXEGP18PKnFi2UvHck9ir2iN7O+kp6jnSWFetnaI4jXKd8FSOSTFKkCwjDiCZZQUAwgyIdhBsswwEiQKwrCQIgGTOu2mv9n4f9k/1MZy2183H2B8Z1m0h/Z+G/ZD72nJ7QN2H2F904sH7P7Z0ZPH0hAiRtCkSBE6yVkCJq0mRJU1zi0NYLdmowaQ/AmQGs+nDccLwiFiciRHHpCYEng2elROijaXvNNUYaQ9HSCrUrQBFnxbDjIjHnjJMlzzhWwYtpbjDsDcF86EG9cQ3zcDkZGpQUjIWM2xtxRjeCZIPadQ0t0558ufKIHa/WZaOGTVoi8kU6ZZLQJ0kn2a1tRFcHtUXzMsXx6HLeB74rjJeBlKL8lc+zyDz74Gtlw9sfrt1i0r6zCxuYYpsVujSY8CTO1VlNjW4i2fsimGO/e5tYXvzl1gtWReanRe1cep0lRidsLe15V1caQbDOIYiuW1tOiHTLySl1Hotau1FPGVOPxIuDFHi7zojhSIPM2L4g3YmLOsbZYFlnRwSFmWCZYyywbLMEWZYMrGGWQAz74BhYrIFYw6WNuUgRME6vaP/A4Uf+r984/FZkfYUf5ROy2iPqWE/Zx7zONbPwA8BOPp1u/tnRkfH0hcrIlYYrIlZ2ErA2mCTImt2Kw2Qm5vdmTBs+sPLK3EeMVxG0Nw6Xvy0lS5OswVOYB7eE8tdOvJd9S3wW35YS+YI7MxMXbKHXnKeoQdBaDIjdvAXuJl+m06fCGpYoPxnM2kkqkHIkRX0q8Dx6l+TqFogzGpgXlNh9tMosRebrbbvw++c7wTvgv88KJ7SxqqPQDZ8dL85y2IsSSBa5Jtw7paV8YWvcC0i1dGp7rKLr6NhO3FF41wcmSSyPkpSJHeIzh2pwTJOs5gTV25nxME9ZtLmFZYJlmpAtgHY2gt8iMMsCyxtgWxWoIu6xx1gmWMKIskA6R50gGSGwUJOkCyR1kgWSGwibJBMkcZIFkhCKssGyxlkksLQVnAdjTU3uwUuRkbWXjnaK3SsK5E66535gH2QJWWOPWnvBaZZgq7u+wChzc6C5tlbWJsmcWErQ8lTOo2mv1PCfs6+8zjGWdttUfU8J+oX3mce6/GQ6f/AF9lcvj6FisiVhysiVnUSAFZEiGKyJWANgrTcnuzJg2fT9bBU2Jsbdhy8JV1KNjbXPxjBEjaeZC4+S02peKFTTtNFY04v1yJTslFIlQtaRKw5pyBSNqABKyJEOVkCsNmAMsGUjJSQKw2ahVkgWpxwrBskNgoSanAtTj7JBNTh1AoQanAvTj70oJqUbUCivanBOkfelAvSjagUIPTi7pLBqcC9OGwUV7pBMkeanAukNmoRdIFkjpUQb04dRqEGSCZcj2eOUealBNTm5DwR2tTtXqDlUYeBtEyJa7Zp/WK3VWqfzmIFIkP0X0PL9mdBtcfU8J+pX4zk6iZntM7DbQ+p4X9SvxnKumfjI9P/r7KZvH0KFJArGikGUnXZEXKyG7GSkgUgMB3ZkLuTJgn0cUmiseGHHMSPkh1TxflO94mLHCta9jaCKSwFMcWI7IKpTXgSZlkBLF6EisiacYKzRWUUyegVNOQNKNFJErDrBpFDTg2pxwpIlI2sGkSKQbJHjSkRhrgnPLlD8iNoK9kg2SPVKBGoI7RAtThUxdAk1OCZI4RmRyAPicvdINTjKYNIi9OBenLBkgWSNrBpK9qcC9KPtTgmpxtQNJXPSgWpSxanAtTh1g0lZUoA8PZIVqQVVtlcG+ZsfPKgkHjlH6tEggmwDjzbkXJBN8u8SGJo3CjnT99Wr90DknQyTVlY1OC8ln3x/yeWf4MgKWY7RK6hNIDbSfWa/7RW/nMrykudr0/rOJ/aq4/zmItRgxy/FBmvyZa7eH1PC/qV+M5hknU9Ix9Tw36ofGc6iXA7JHA+ftlcq4+hQpIFI6acgaU6tRChPckCkcalIGlNqNQruTI15GZNqNR9DhpkjvTN+eBqPXo34zU1eZebUbSaKzW5JXmrw6xdBHd6rzDbl7TNkzV4dRtANgOVu+CKw5MiRDrFcABSQWpYkA2IAPaDxhK1VVBLMqgZksQAB3zncN0ow9es43morRQgPUZaa1d51zRg3nDzTl3w615Nofg6Py3Mk9wiOIpk+iQv7tx7xE63SjCIM69NrC/mtvseoW1MpsP8oWHLv5T82q7u5YlzUHEmyjd7D1wLJFeRvik1wW+DBO9vWLElrgWDL6IyubW3bQzU5wbfKI61ECJS8koszPvGoc7kgKR7TLSt8pmFGiV2/dpj/VG+ePsXt5+jonpwDr51uoHvJy905ev8p1K2VCoe2og9wMr2+UYAkrh0U5f9XUcm83POH54+zdtP0doyQLpOLqfKbUOQo0gRY6uf6xer8oeI4JQH7tQ+9pu5ibtZnbtTgWpzhn+UHEcfIL+4T/qi7dPMR+kndST4w91E3aTO4ahzFywuRwtcgCRrU7FRyorqf8Ay1pwb9NsRf0wMrf3dIcb8uuDbppiSb+Uud0LlTpaAkgejzYzd1H+h7Sf8O6anIpT85ftL7xOF+mGJPrH+Cl/8zQ6W4q9w+YIP93Sysb8o3dx/ovZz/h3O0kvisT+11/54qaM42r0qxLOzF/OqO1RiKdPNmNybWsIL6S4n9Nv4aX3TR6uKVbhfSSb8Ho3SZbYLDfq/iZQYQAoLEGwzsQSDnkeUltHpXRqbPwyGpvVkS1RdxgQ283VY5EaTkE2xUpu5p2Acg+qbkKAMiIYdRGKv+gl085OvR17JBshnM/STE/4O8D4Cb+klflS/haP3kBOzyHRFJA0zOf+ktb9Gke5/vkh0mqcUpn+MRu7xi9pkLzcMyUZ6SP/ANtfFvum4e7x+zdrk9Hsf0vbmPATPpc/MeAnm9TbCDmYs23j6ot23vOdywoqsednqX0ufmP4RN/S5uY8BPJW29U4MRFKu0qjasfEyLzY/ESy6fJ5kev1OnQXWog/hvE63ynovrFvsoPebTyR6x/qZE1euTeX0kVWBLls9OxHyvkejTv9sqvuBlcPlWxlQ2RaKD9XvW67k/CcClIu1hn7hLqjQCCwPb1mRlkZaOJHQ4jprjG1rsv2Qin2CVuJ23Wc+dVrP9p3MU8n1aya0pBv2WUUuALYknXePfBtUP8AWHqU7Z393jB2HaeqbYNC7E8/xzmbl4cqeVvCBZf6X+6G0CiHk5CoPxwhgl9Bf8dcmaBm1B0lZWwzN69uwZewwYwI4kntEsmwvIzdLCE93VDqBpK40Bwv8IIg8bZ5XzI75brgpIbNvz7l4Ta0bSyoXCG994nqsLeFoQUe3w+MtPyWwFhlvX1NrZXPZlDpglBC3UHSwueEDmFQZR+SP6K27bmT8keXt4S/OzhzAv2ZzaYEXsD3C58LZxXkQyxs57yB5DxMw4TjbvtOnGxzy/i+6bfZ9NfSdibE+YBcfdF+ZD/CzllwLHQZdkOmyW5d2c6dKaA+hU53dhx78vCH3UA0Geeep7YrzP0H4Tkxsowi7IPI9wM6mnWW2QA7B9wkWxSczccBveyb5ZG+KJzydHzxBHaIZOjy8c/ZLr5yOCsb9Vh2XYzTucsitrG1r+3SL8kmHRErPyGg9XxF5I7LQDTjyBlh5Y/o629IayNTFdQHbck+yC5ew6Y+ivbZ68PcJuMHaB5qe4zcNv2DSjm2cwRufxqZuZO05DZGnuEkKE1Mit0MkDZNeYy75JcNcXOnVz5CZMhbAlZdYPABR1m17cByjQpAGZMnO2y1URIF+zszvNsh4jxMyZFsagbPa9hfjymUcGzZ8xbKwsOU3MmboyQX8l63t3kmbOGVRxPgL+EyZFTY1IyngOoZxhcBbUjnMmQWzUiZwg4DeNidbDKYmzjbTXUlh8JkyBthobpbLNhYCwHsy6/hJHAAan8c9JkyT1ux1FAPmq31NxnkBe3EZ87SfkcskAPNjnfhkO3nNTJuQ8EWpkE33BkPQW2drH8XmgbDKyi+syZAP4IVsGzZlnAtwbduNdFmUtkrqOOd2LNn3zJkeybIuoGQ87uA9+UH82fTdVO2zN7MpuZDYAdVQtt9jnoCSdOoC0wXJ9FteJUC3YpyEyZG8C3uSbezIKi1z62SjstnBLWzOpPcMu3WbmQBIMwzPn882vFC6lvNXeYnUs0yZCjDAw1U8QOoWsPZMmTIRb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4" name="AutoShape 20" descr="data:image/jpeg;base64,/9j/4AAQSkZJRgABAQAAAQABAAD/2wCEAAkGBhISEBQSEhMQDxQQEBAQFBQQEA8UDw8QFBAVFBQQFBUXHCYeFxkjGRQUHy8gIycpLCwsFR4xNTAqNSYrLCkBCQoKDgwOGg8PGiwkHBwsLCkpLCwsKSwpKSkpLSkpKSkpKSksKSwpLCwpKSwpKSkpLCwpKSksKSwpLCksLCwsLP/AABEIALcBEwMBIgACEQEDEQH/xAAcAAACAgMBAQAAAAAAAAAAAAADBAIFAAEGBwj/xABIEAACAQIDBAUHBwkGBwAAAAABAgADEQQhMQUSQVEGYXGBkRMiMkKhscEHFBYkctHwFSNSc3SCkrLxJTNiosLhNDVDU2Nk0v/EABkBAAMBAQEAAAAAAAAAAAAAAAECAwAEBf/EACYRAAICAQMEAgMBAQAAAAAAAAABAhEDEiExBBRBURNxIjJhQpH/2gAMAwEAAhEDEQA/AO+w2DRCGtvHr07ZYVVULkL34cJvCYa+ojRw1uuVlO3uTUfRz+K2AKhv6OcYw2xlXIGWzUZqkLQvNJqhfjSYiuy1Hqg3BGY5xQdH+DEBb8LacRL9luInie2aOSXsLgivq7Jw62FOmDc25ntvDHZlMCyoBfU2z65ChiADyIMdGLv/ALRm5ASRVVej9AEDduW46kQ/5Po0hZVBvlnn+M4Z2seeus3Re57pnOT5ZtKXCIYOgGBBAORHZfUCUO1dlikd5Q+6TYcQD906DDoytYcbnjG8RciwAPHO1hMpuLA46kc1sbZflN1nFwCb356aS7x2xUdRYAd2shRwzZi4Gd7D3SwpiwAOcWc23Y0YqqOfobMFK/mhr5AEAznNqUiW3nULe49G17G2c9HsJX7VwSVV3SARfsIzjQy07YJY9tjyHaWBKZ280kgEejKhkznruL6N0Stit8rekZy9foJvM26+4PVuL9xnoY+pi1ucc8Mr2OEdI7srAeUbS+efVlLTE9C8QhN13lvbeUg3HMCN7O2U1FgQb87/AHSkssa2YkYNPdAjsJlXeACjMX1Df7zfRnDBcTmB6J1GhvrLTFbV9Ui2QvlbTiJWriQHJW+dr9c5rlJNMv8AimqOv8mgbS1rEWyvLXDPcD4zlE2xYWbP32l5snaKOtwRrawN5ySg0dEZoe2ijoRVogeUAAZD6FdB6p5MPVbhoctD7N2glenvqdCQynJ6bjIo44ESJxF+Uqtq4KpTf51hs6gA8rT9XEoOGXrjgdZJK9mO/aLjG4UFSJ5D022WA+RuCTw9G3GeoYbbdOvQ8pTPCzKfSpt+i0856T138qbWYG5tY3HZOjAmpE8jTRwVfzG8035HSQSqevuljjyCmlitzpKjfM7zmHDXfS8jicOQMzA0q9u33SNTEk6zGB7l9BpIlMpIVYNmvAMjW7MmrTIKGPr2nQtJmObkFVpzxzsFWaAaoIy9OK1KMyAa8vEcdiQBeNeSmxgk1IvHi0nuK02UFEkk9ZFhLvA4BrZwWIRFYMotblpH6OPylJytbCQjXJNsADrNDBKNMpNsVIvXMjuV2FB5t731ivz0G4t1DPOMYhiREVoWPCPGvIjHMMPOuSdI316ysDmaqVGGp8JmrDdDdbGgSCVFaUOIxjEHUHhEk2w4Nr6ajjKLE2tibyHT1aQHG8WWlc5aQuBxSutuNucdFJVEm9h9mIVE4HOK1tk026o/iqqxNahhTYHRzHSHZBCkgX65y9LEBRdvbrPSsXYrY58Zze19lK6Eqqg66amdWPJtTITh5RzdbFhlyP45TNnbSNN8jYEZ8M4xQ6PeY28QrWJAvkJz+OVkJW4JHKdCUZbIi7W531HpMttdJa7P24rZ3nkQxzAWsddRLrZW0CBraSn068FI5mdT0jwxpOcVh8t/++pj0W/x29/XnznGbW2hvuGsbHr1lptPbjblgwub5GcxSxAe6tkQbgi2XWJoQcFbNKV8AduYhSQFy7PbKYxvHYdlazZ3zB4MOcVInUuNhAZmpPdhEwFQ6I3hb3wMYWM1GK+EZPS3QeW8pbwEARAE1MmWm5jH2QtYSTGB+a3OZy6oe08RncBIg6lKGaCZoDCppzfk7yTPImraMAWrYaRo0c4dq4mUqgjWwBggkSJhaBqVYoxCtaJ1MoWo0Wd4yEZoqIGo3CSYzVKncx0KxSphiZW4vA8hn2zoq4ytERQN5WM6JuJS4Os1PiQb8ZYJ0h4EwlfBZZ2lZi9kp6S3Vhmc8vCP+MuRN48D1baQOeZ7jN0MUfWBWVyViuU3UxZIg0B1F0GB65lWgCMspT0NokZTWL2yfCL8crG1qhDaqMLkLoTlfWc7i6nmF3Tzsx5wzMd2pt/zgRwN9cpR47a5qDOdmOEvJzzmvBVVXtwyJPbMp4uxyNovUN4Np1aSIXEYsnjF6aOxO6GJUFzugndA1Y9WY8ZppddHOlHzJahSkKlSruqHZyu4gHogWufOseHoiTyNxi3FWykEm6ZIbDxDUvztF0BzG8ArgXAFQKTe2YvlxiNLB4enfyjiowNuIQdg1M69sY1RsFiGNmqAbwB8077OmZOZ9U5nWcJtUfnm7v5ROTA5ybT2XovkUUlQ1V20ii1KmB12AH3yuxO0qj6tYHgMhAkSJE6tKRIhIydpq0IxG0yStNTUY+ypkyRczwzvI1Iq5jYF5F6N4pisqNBF49Vw0UrYeMACzCbVgIBgRNXhAOGsIKpUgryDGA1kKjxdnhaggWQx0A1eTWpaAa8EapjC2NvWgjUirV4M141Ctjr1AYGpTBBijV5A4qMkKCxGGtpE6qSzTEA9sXr7vfKJsRpFaxtFcTUyhsVWVdTKXE7QF8rmdEE2Rk0iu2lS1IBz9sp3lvicXeVlXWdkTnYs0G0Mwg2EYKYEyJhSJAiAY7Gs+7g8Gf0adFvDEzldtLasfsr7rfCdVtD/AJfhurDKfCsTOX24Pzv7o95nFh/Z/bOifgrSJAiEmiJ00TB2mjJkTREA1kJklabmCfW42ohNriMoQZS/Mad9bW0Kt7JNaVVCopkMP8R+M8dwi/1f/Tr1yXKLsCbiGGxj6VFAHNTfOOhri4k2qKJ2aqRStG1HODq0hECVFdIDcllVpROpTMZMDII0KCsDeRLTAGCq2g2pLFnMgSYaNYSpRWLVcOJI1ZsPG4F5EKuFilXDmXfk7wFXDdUZSFaKGohgHUy8qYTqitXBiVjJE3FlNvkQVXEGP18PKnFi2UvHck9ir2iN7O+kp6jnSWFetnaI4jXKd8FSOSTFKkCwjDiCZZQUAwgyIdhBsswwEiQKwrCQIgGTOu2mv9n4f9k/1MZy2183H2B8Z1m0h/Z+G/ZD72nJ7QN2H2F904sH7P7Z0ZPH0hAiRtCkSBE6yVkCJq0mRJU1zi0NYLdmowaQ/AmQGs+nDccLwiFiciRHHpCYEng2elROijaXvNNUYaQ9HSCrUrQBFnxbDjIjHnjJMlzzhWwYtpbjDsDcF86EG9cQ3zcDkZGpQUjIWM2xtxRjeCZIPadQ0t0558ufKIHa/WZaOGTVoi8kU6ZZLQJ0kn2a1tRFcHtUXzMsXx6HLeB74rjJeBlKL8lc+zyDz74Gtlw9sfrt1i0r6zCxuYYpsVujSY8CTO1VlNjW4i2fsimGO/e5tYXvzl1gtWReanRe1cep0lRidsLe15V1caQbDOIYiuW1tOiHTLySl1Hotau1FPGVOPxIuDFHi7zojhSIPM2L4g3YmLOsbZYFlnRwSFmWCZYyywbLMEWZYMrGGWQAz74BhYrIFYw6WNuUgRME6vaP/A4Uf+r984/FZkfYUf5ROy2iPqWE/Zx7zONbPwA8BOPp1u/tnRkfH0hcrIlYYrIlZ2ErA2mCTImt2Kw2Qm5vdmTBs+sPLK3EeMVxG0Nw6Xvy0lS5OswVOYB7eE8tdOvJd9S3wW35YS+YI7MxMXbKHXnKeoQdBaDIjdvAXuJl+m06fCGpYoPxnM2kkqkHIkRX0q8Dx6l+TqFogzGpgXlNh9tMosRebrbbvw++c7wTvgv88KJ7SxqqPQDZ8dL85y2IsSSBa5Jtw7paV8YWvcC0i1dGp7rKLr6NhO3FF41wcmSSyPkpSJHeIzh2pwTJOs5gTV25nxME9ZtLmFZYJlmpAtgHY2gt8iMMsCyxtgWxWoIu6xx1gmWMKIskA6R50gGSGwUJOkCyR1kgWSGwibJBMkcZIFkhCKssGyxlkksLQVnAdjTU3uwUuRkbWXjnaK3SsK5E66535gH2QJWWOPWnvBaZZgq7u+wChzc6C5tlbWJsmcWErQ8lTOo2mv1PCfs6+8zjGWdttUfU8J+oX3mce6/GQ6f/AF9lcvj6FisiVhysiVnUSAFZEiGKyJWANgrTcnuzJg2fT9bBU2Jsbdhy8JV1KNjbXPxjBEjaeZC4+S02peKFTTtNFY04v1yJTslFIlQtaRKw5pyBSNqABKyJEOVkCsNmAMsGUjJSQKw2ahVkgWpxwrBskNgoSanAtTj7JBNTh1AoQanAvTj70oJqUbUCivanBOkfelAvSjagUIPTi7pLBqcC9OGwUV7pBMkeanAukNmoRdIFkjpUQb04dRqEGSCZcj2eOUealBNTm5DwR2tTtXqDlUYeBtEyJa7Zp/WK3VWqfzmIFIkP0X0PL9mdBtcfU8J+pX4zk6iZntM7DbQ+p4X9SvxnKumfjI9P/r7KZvH0KFJArGikGUnXZEXKyG7GSkgUgMB3ZkLuTJgn0cUmiseGHHMSPkh1TxflO94mLHCta9jaCKSwFMcWI7IKpTXgSZlkBLF6EisiacYKzRWUUyegVNOQNKNFJErDrBpFDTg2pxwpIlI2sGkSKQbJHjSkRhrgnPLlD8iNoK9kg2SPVKBGoI7RAtThUxdAk1OCZI4RmRyAPicvdINTjKYNIi9OBenLBkgWSNrBpK9qcC9KPtTgmpxtQNJXPSgWpSxanAtTh1g0lZUoA8PZIVqQVVtlcG+ZsfPKgkHjlH6tEggmwDjzbkXJBN8u8SGJo3CjnT99Wr90DknQyTVlY1OC8ln3x/yeWf4MgKWY7RK6hNIDbSfWa/7RW/nMrykudr0/rOJ/aq4/zmItRgxy/FBmvyZa7eH1PC/qV+M5hknU9Ix9Tw36ofGc6iXA7JHA+ftlcq4+hQpIFI6acgaU6tRChPckCkcalIGlNqNQruTI15GZNqNR9DhpkjvTN+eBqPXo34zU1eZebUbSaKzW5JXmrw6xdBHd6rzDbl7TNkzV4dRtANgOVu+CKw5MiRDrFcABSQWpYkA2IAPaDxhK1VVBLMqgZksQAB3zncN0ow9es43morRQgPUZaa1d51zRg3nDzTl3w615Nofg6Py3Mk9wiOIpk+iQv7tx7xE63SjCIM69NrC/mtvseoW1MpsP8oWHLv5T82q7u5YlzUHEmyjd7D1wLJFeRvik1wW+DBO9vWLElrgWDL6IyubW3bQzU5wbfKI61ECJS8koszPvGoc7kgKR7TLSt8pmFGiV2/dpj/VG+ePsXt5+jonpwDr51uoHvJy905ev8p1K2VCoe2og9wMr2+UYAkrh0U5f9XUcm83POH54+zdtP0doyQLpOLqfKbUOQo0gRY6uf6xer8oeI4JQH7tQ+9pu5ibtZnbtTgWpzhn+UHEcfIL+4T/qi7dPMR+kndST4w91E3aTO4ahzFywuRwtcgCRrU7FRyorqf8Ay1pwb9NsRf0wMrf3dIcb8uuDbppiSb+Uud0LlTpaAkgejzYzd1H+h7Sf8O6anIpT85ftL7xOF+mGJPrH+Cl/8zQ6W4q9w+YIP93Sysb8o3dx/ovZz/h3O0kvisT+11/54qaM42r0qxLOzF/OqO1RiKdPNmNybWsIL6S4n9Nv4aX3TR6uKVbhfSSb8Ho3SZbYLDfq/iZQYQAoLEGwzsQSDnkeUltHpXRqbPwyGpvVkS1RdxgQ283VY5EaTkE2xUpu5p2Acg+qbkKAMiIYdRGKv+gl085OvR17JBshnM/STE/4O8D4Cb+klflS/haP3kBOzyHRFJA0zOf+ktb9Gke5/vkh0mqcUpn+MRu7xi9pkLzcMyUZ6SP/ANtfFvum4e7x+zdrk9Hsf0vbmPATPpc/MeAnm9TbCDmYs23j6ot23vOdywoqsednqX0ufmP4RN/S5uY8BPJW29U4MRFKu0qjasfEyLzY/ESy6fJ5kev1OnQXWog/hvE63ynovrFvsoPebTyR6x/qZE1euTeX0kVWBLls9OxHyvkejTv9sqvuBlcPlWxlQ2RaKD9XvW67k/CcClIu1hn7hLqjQCCwPb1mRlkZaOJHQ4jprjG1rsv2Qin2CVuJ23Wc+dVrP9p3MU8n1aya0pBv2WUUuALYknXePfBtUP8AWHqU7Z393jB2HaeqbYNC7E8/xzmbl4cqeVvCBZf6X+6G0CiHk5CoPxwhgl9Bf8dcmaBm1B0lZWwzN69uwZewwYwI4kntEsmwvIzdLCE93VDqBpK40Bwv8IIg8bZ5XzI75brgpIbNvz7l4Ta0bSyoXCG994nqsLeFoQUe3w+MtPyWwFhlvX1NrZXPZlDpglBC3UHSwueEDmFQZR+SP6K27bmT8keXt4S/OzhzAv2ZzaYEXsD3C58LZxXkQyxs57yB5DxMw4TjbvtOnGxzy/i+6bfZ9NfSdibE+YBcfdF+ZD/CzllwLHQZdkOmyW5d2c6dKaA+hU53dhx78vCH3UA0Geeep7YrzP0H4Tkxsowi7IPI9wM6mnWW2QA7B9wkWxSczccBveyb5ZG+KJzydHzxBHaIZOjy8c/ZLr5yOCsb9Vh2XYzTucsitrG1r+3SL8kmHRErPyGg9XxF5I7LQDTjyBlh5Y/o629IayNTFdQHbck+yC5ew6Y+ivbZ68PcJuMHaB5qe4zcNv2DSjm2cwRufxqZuZO05DZGnuEkKE1Mit0MkDZNeYy75JcNcXOnVz5CZMhbAlZdYPABR1m17cByjQpAGZMnO2y1URIF+zszvNsh4jxMyZFsagbPa9hfjymUcGzZ8xbKwsOU3MmboyQX8l63t3kmbOGVRxPgL+EyZFTY1IyngOoZxhcBbUjnMmQWzUiZwg4DeNidbDKYmzjbTXUlh8JkyBthobpbLNhYCwHsy6/hJHAAan8c9JkyT1ux1FAPmq31NxnkBe3EZ87SfkcskAPNjnfhkO3nNTJuQ8EWpkE33BkPQW2drH8XmgbDKyi+syZAP4IVsGzZlnAtwbduNdFmUtkrqOOd2LNn3zJkeybIuoGQ87uA9+UH82fTdVO2zN7MpuZDYAdVQtt9jnoCSdOoC0wXJ9FteJUC3YpyEyZG8C3uSbezIKi1z62SjstnBLWzOpPcMu3WbmQBIMwzPn882vFC6lvNXeYnUs0yZCjDAw1U8QOoWsPZMmTIRb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6" name="AutoShape 22" descr="data:image/jpeg;base64,/9j/4AAQSkZJRgABAQAAAQABAAD/2wCEAAkGBhISEBQSEhMQDxQQEBAQFBQQEA8UDw8QFBAVFBQQFBUXHCYeFxkjGRQUHy8gIycpLCwsFR4xNTAqNSYrLCkBCQoKDgwOGg8PGiwkHBwsLCkpLCwsKSwpKSkpLSkpKSkpKSksKSwpLCwpKSwpKSkpLCwpKSksKSwpLCksLCwsLP/AABEIALcBEwMBIgACEQEDEQH/xAAcAAACAgMBAQAAAAAAAAAAAAADBAIFAAEGBwj/xABIEAACAQIDBAUHBwkGBwAAAAABAgADEQQhMQUSQVEGYXGBkRMiMkKhscEHFBYkctHwFSNSc3SCkrLxJTNiosLhNDVDU2Nk0v/EABkBAAMBAQEAAAAAAAAAAAAAAAECAwAEBf/EACYRAAICAQMEAgMBAQAAAAAAAAABAhEDEiExBBRBURNxIjJhQpH/2gAMAwEAAhEDEQA/AO+w2DRCGtvHr07ZYVVULkL34cJvCYa+ojRw1uuVlO3uTUfRz+K2AKhv6OcYw2xlXIGWzUZqkLQvNJqhfjSYiuy1Hqg3BGY5xQdH+DEBb8LacRL9luInie2aOSXsLgivq7Jw62FOmDc25ntvDHZlMCyoBfU2z65ChiADyIMdGLv/ALRm5ASRVVej9AEDduW46kQ/5Po0hZVBvlnn+M4Z2seeus3Re57pnOT5ZtKXCIYOgGBBAORHZfUCUO1dlikd5Q+6TYcQD906DDoytYcbnjG8RciwAPHO1hMpuLA46kc1sbZflN1nFwCb356aS7x2xUdRYAd2shRwzZi4Gd7D3SwpiwAOcWc23Y0YqqOfobMFK/mhr5AEAznNqUiW3nULe49G17G2c9HsJX7VwSVV3SARfsIzjQy07YJY9tjyHaWBKZ280kgEejKhkznruL6N0Stit8rekZy9foJvM26+4PVuL9xnoY+pi1ucc8Mr2OEdI7srAeUbS+efVlLTE9C8QhN13lvbeUg3HMCN7O2U1FgQb87/AHSkssa2YkYNPdAjsJlXeACjMX1Df7zfRnDBcTmB6J1GhvrLTFbV9Ui2QvlbTiJWriQHJW+dr9c5rlJNMv8AimqOv8mgbS1rEWyvLXDPcD4zlE2xYWbP32l5snaKOtwRrawN5ySg0dEZoe2ijoRVogeUAAZD6FdB6p5MPVbhoctD7N2glenvqdCQynJ6bjIo44ESJxF+Uqtq4KpTf51hs6gA8rT9XEoOGXrjgdZJK9mO/aLjG4UFSJ5D022WA+RuCTw9G3GeoYbbdOvQ8pTPCzKfSpt+i0856T138qbWYG5tY3HZOjAmpE8jTRwVfzG8035HSQSqevuljjyCmlitzpKjfM7zmHDXfS8jicOQMzA0q9u33SNTEk6zGB7l9BpIlMpIVYNmvAMjW7MmrTIKGPr2nQtJmObkFVpzxzsFWaAaoIy9OK1KMyAa8vEcdiQBeNeSmxgk1IvHi0nuK02UFEkk9ZFhLvA4BrZwWIRFYMotblpH6OPylJytbCQjXJNsADrNDBKNMpNsVIvXMjuV2FB5t731ivz0G4t1DPOMYhiREVoWPCPGvIjHMMPOuSdI316ysDmaqVGGp8JmrDdDdbGgSCVFaUOIxjEHUHhEk2w4Nr6ajjKLE2tibyHT1aQHG8WWlc5aQuBxSutuNucdFJVEm9h9mIVE4HOK1tk026o/iqqxNahhTYHRzHSHZBCkgX65y9LEBRdvbrPSsXYrY58Zze19lK6Eqqg66amdWPJtTITh5RzdbFhlyP45TNnbSNN8jYEZ8M4xQ6PeY28QrWJAvkJz+OVkJW4JHKdCUZbIi7W531HpMttdJa7P24rZ3nkQxzAWsddRLrZW0CBraSn068FI5mdT0jwxpOcVh8t/++pj0W/x29/XnznGbW2hvuGsbHr1lptPbjblgwub5GcxSxAe6tkQbgi2XWJoQcFbNKV8AduYhSQFy7PbKYxvHYdlazZ3zB4MOcVInUuNhAZmpPdhEwFQ6I3hb3wMYWM1GK+EZPS3QeW8pbwEARAE1MmWm5jH2QtYSTGB+a3OZy6oe08RncBIg6lKGaCZoDCppzfk7yTPImraMAWrYaRo0c4dq4mUqgjWwBggkSJhaBqVYoxCtaJ1MoWo0Wd4yEZoqIGo3CSYzVKncx0KxSphiZW4vA8hn2zoq4ytERQN5WM6JuJS4Os1PiQb8ZYJ0h4EwlfBZZ2lZi9kp6S3Vhmc8vCP+MuRN48D1baQOeZ7jN0MUfWBWVyViuU3UxZIg0B1F0GB65lWgCMspT0NokZTWL2yfCL8crG1qhDaqMLkLoTlfWc7i6nmF3Tzsx5wzMd2pt/zgRwN9cpR47a5qDOdmOEvJzzmvBVVXtwyJPbMp4uxyNovUN4Np1aSIXEYsnjF6aOxO6GJUFzugndA1Y9WY8ZppddHOlHzJahSkKlSruqHZyu4gHogWufOseHoiTyNxi3FWykEm6ZIbDxDUvztF0BzG8ArgXAFQKTe2YvlxiNLB4enfyjiowNuIQdg1M69sY1RsFiGNmqAbwB8077OmZOZ9U5nWcJtUfnm7v5ROTA5ybT2XovkUUlQ1V20ii1KmB12AH3yuxO0qj6tYHgMhAkSJE6tKRIhIydpq0IxG0yStNTUY+ypkyRczwzvI1Iq5jYF5F6N4pisqNBF49Vw0UrYeMACzCbVgIBgRNXhAOGsIKpUgryDGA1kKjxdnhaggWQx0A1eTWpaAa8EapjC2NvWgjUirV4M141Ctjr1AYGpTBBijV5A4qMkKCxGGtpE6qSzTEA9sXr7vfKJsRpFaxtFcTUyhsVWVdTKXE7QF8rmdEE2Rk0iu2lS1IBz9sp3lvicXeVlXWdkTnYs0G0Mwg2EYKYEyJhSJAiAY7Gs+7g8Gf0adFvDEzldtLasfsr7rfCdVtD/AJfhurDKfCsTOX24Pzv7o95nFh/Z/bOifgrSJAiEmiJ00TB2mjJkTREA1kJklabmCfW42ohNriMoQZS/Mad9bW0Kt7JNaVVCopkMP8R+M8dwi/1f/Tr1yXKLsCbiGGxj6VFAHNTfOOhri4k2qKJ2aqRStG1HODq0hECVFdIDcllVpROpTMZMDII0KCsDeRLTAGCq2g2pLFnMgSYaNYSpRWLVcOJI1ZsPG4F5EKuFilXDmXfk7wFXDdUZSFaKGohgHUy8qYTqitXBiVjJE3FlNvkQVXEGP18PKnFi2UvHck9ir2iN7O+kp6jnSWFetnaI4jXKd8FSOSTFKkCwjDiCZZQUAwgyIdhBsswwEiQKwrCQIgGTOu2mv9n4f9k/1MZy2183H2B8Z1m0h/Z+G/ZD72nJ7QN2H2F904sH7P7Z0ZPH0hAiRtCkSBE6yVkCJq0mRJU1zi0NYLdmowaQ/AmQGs+nDccLwiFiciRHHpCYEng2elROijaXvNNUYaQ9HSCrUrQBFnxbDjIjHnjJMlzzhWwYtpbjDsDcF86EG9cQ3zcDkZGpQUjIWM2xtxRjeCZIPadQ0t0558ufKIHa/WZaOGTVoi8kU6ZZLQJ0kn2a1tRFcHtUXzMsXx6HLeB74rjJeBlKL8lc+zyDz74Gtlw9sfrt1i0r6zCxuYYpsVujSY8CTO1VlNjW4i2fsimGO/e5tYXvzl1gtWReanRe1cep0lRidsLe15V1caQbDOIYiuW1tOiHTLySl1Hotau1FPGVOPxIuDFHi7zojhSIPM2L4g3YmLOsbZYFlnRwSFmWCZYyywbLMEWZYMrGGWQAz74BhYrIFYw6WNuUgRME6vaP/A4Uf+r984/FZkfYUf5ROy2iPqWE/Zx7zONbPwA8BOPp1u/tnRkfH0hcrIlYYrIlZ2ErA2mCTImt2Kw2Qm5vdmTBs+sPLK3EeMVxG0Nw6Xvy0lS5OswVOYB7eE8tdOvJd9S3wW35YS+YI7MxMXbKHXnKeoQdBaDIjdvAXuJl+m06fCGpYoPxnM2kkqkHIkRX0q8Dx6l+TqFogzGpgXlNh9tMosRebrbbvw++c7wTvgv88KJ7SxqqPQDZ8dL85y2IsSSBa5Jtw7paV8YWvcC0i1dGp7rKLr6NhO3FF41wcmSSyPkpSJHeIzh2pwTJOs5gTV25nxME9ZtLmFZYJlmpAtgHY2gt8iMMsCyxtgWxWoIu6xx1gmWMKIskA6R50gGSGwUJOkCyR1kgWSGwibJBMkcZIFkhCKssGyxlkksLQVnAdjTU3uwUuRkbWXjnaK3SsK5E66535gH2QJWWOPWnvBaZZgq7u+wChzc6C5tlbWJsmcWErQ8lTOo2mv1PCfs6+8zjGWdttUfU8J+oX3mce6/GQ6f/AF9lcvj6FisiVhysiVnUSAFZEiGKyJWANgrTcnuzJg2fT9bBU2Jsbdhy8JV1KNjbXPxjBEjaeZC4+S02peKFTTtNFY04v1yJTslFIlQtaRKw5pyBSNqABKyJEOVkCsNmAMsGUjJSQKw2ahVkgWpxwrBskNgoSanAtTj7JBNTh1AoQanAvTj70oJqUbUCivanBOkfelAvSjagUIPTi7pLBqcC9OGwUV7pBMkeanAukNmoRdIFkjpUQb04dRqEGSCZcj2eOUealBNTm5DwR2tTtXqDlUYeBtEyJa7Zp/WK3VWqfzmIFIkP0X0PL9mdBtcfU8J+pX4zk6iZntM7DbQ+p4X9SvxnKumfjI9P/r7KZvH0KFJArGikGUnXZEXKyG7GSkgUgMB3ZkLuTJgn0cUmiseGHHMSPkh1TxflO94mLHCta9jaCKSwFMcWI7IKpTXgSZlkBLF6EisiacYKzRWUUyegVNOQNKNFJErDrBpFDTg2pxwpIlI2sGkSKQbJHjSkRhrgnPLlD8iNoK9kg2SPVKBGoI7RAtThUxdAk1OCZI4RmRyAPicvdINTjKYNIi9OBenLBkgWSNrBpK9qcC9KPtTgmpxtQNJXPSgWpSxanAtTh1g0lZUoA8PZIVqQVVtlcG+ZsfPKgkHjlH6tEggmwDjzbkXJBN8u8SGJo3CjnT99Wr90DknQyTVlY1OC8ln3x/yeWf4MgKWY7RK6hNIDbSfWa/7RW/nMrykudr0/rOJ/aq4/zmItRgxy/FBmvyZa7eH1PC/qV+M5hknU9Ix9Tw36ofGc6iXA7JHA+ftlcq4+hQpIFI6acgaU6tRChPckCkcalIGlNqNQruTI15GZNqNR9DhpkjvTN+eBqPXo34zU1eZebUbSaKzW5JXmrw6xdBHd6rzDbl7TNkzV4dRtANgOVu+CKw5MiRDrFcABSQWpYkA2IAPaDxhK1VVBLMqgZksQAB3zncN0ow9es43morRQgPUZaa1d51zRg3nDzTl3w615Nofg6Py3Mk9wiOIpk+iQv7tx7xE63SjCIM69NrC/mtvseoW1MpsP8oWHLv5T82q7u5YlzUHEmyjd7D1wLJFeRvik1wW+DBO9vWLElrgWDL6IyubW3bQzU5wbfKI61ECJS8koszPvGoc7kgKR7TLSt8pmFGiV2/dpj/VG+ePsXt5+jonpwDr51uoHvJy905ev8p1K2VCoe2og9wMr2+UYAkrh0U5f9XUcm83POH54+zdtP0doyQLpOLqfKbUOQo0gRY6uf6xer8oeI4JQH7tQ+9pu5ibtZnbtTgWpzhn+UHEcfIL+4T/qi7dPMR+kndST4w91E3aTO4ahzFywuRwtcgCRrU7FRyorqf8Ay1pwb9NsRf0wMrf3dIcb8uuDbppiSb+Uud0LlTpaAkgejzYzd1H+h7Sf8O6anIpT85ftL7xOF+mGJPrH+Cl/8zQ6W4q9w+YIP93Sysb8o3dx/ovZz/h3O0kvisT+11/54qaM42r0qxLOzF/OqO1RiKdPNmNybWsIL6S4n9Nv4aX3TR6uKVbhfSSb8Ho3SZbYLDfq/iZQYQAoLEGwzsQSDnkeUltHpXRqbPwyGpvVkS1RdxgQ283VY5EaTkE2xUpu5p2Acg+qbkKAMiIYdRGKv+gl085OvR17JBshnM/STE/4O8D4Cb+klflS/haP3kBOzyHRFJA0zOf+ktb9Gke5/vkh0mqcUpn+MRu7xi9pkLzcMyUZ6SP/ANtfFvum4e7x+zdrk9Hsf0vbmPATPpc/MeAnm9TbCDmYs23j6ot23vOdywoqsednqX0ufmP4RN/S5uY8BPJW29U4MRFKu0qjasfEyLzY/ESy6fJ5kev1OnQXWog/hvE63ynovrFvsoPebTyR6x/qZE1euTeX0kVWBLls9OxHyvkejTv9sqvuBlcPlWxlQ2RaKD9XvW67k/CcClIu1hn7hLqjQCCwPb1mRlkZaOJHQ4jprjG1rsv2Qin2CVuJ23Wc+dVrP9p3MU8n1aya0pBv2WUUuALYknXePfBtUP8AWHqU7Z393jB2HaeqbYNC7E8/xzmbl4cqeVvCBZf6X+6G0CiHk5CoPxwhgl9Bf8dcmaBm1B0lZWwzN69uwZewwYwI4kntEsmwvIzdLCE93VDqBpK40Bwv8IIg8bZ5XzI75brgpIbNvz7l4Ta0bSyoXCG994nqsLeFoQUe3w+MtPyWwFhlvX1NrZXPZlDpglBC3UHSwueEDmFQZR+SP6K27bmT8keXt4S/OzhzAv2ZzaYEXsD3C58LZxXkQyxs57yB5DxMw4TjbvtOnGxzy/i+6bfZ9NfSdibE+YBcfdF+ZD/CzllwLHQZdkOmyW5d2c6dKaA+hU53dhx78vCH3UA0Geeep7YrzP0H4Tkxsowi7IPI9wM6mnWW2QA7B9wkWxSczccBveyb5ZG+KJzydHzxBHaIZOjy8c/ZLr5yOCsb9Vh2XYzTucsitrG1r+3SL8kmHRErPyGg9XxF5I7LQDTjyBlh5Y/o629IayNTFdQHbck+yC5ew6Y+ivbZ68PcJuMHaB5qe4zcNv2DSjm2cwRufxqZuZO05DZGnuEkKE1Mit0MkDZNeYy75JcNcXOnVz5CZMhbAlZdYPABR1m17cByjQpAGZMnO2y1URIF+zszvNsh4jxMyZFsagbPa9hfjymUcGzZ8xbKwsOU3MmboyQX8l63t3kmbOGVRxPgL+EyZFTY1IyngOoZxhcBbUjnMmQWzUiZwg4DeNidbDKYmzjbTXUlh8JkyBthobpbLNhYCwHsy6/hJHAAan8c9JkyT1ux1FAPmq31NxnkBe3EZ87SfkcskAPNjnfhkO3nNTJuQ8EWpkE33BkPQW2drH8XmgbDKyi+syZAP4IVsGzZlnAtwbduNdFmUtkrqOOd2LNn3zJkeybIuoGQ87uA9+UH82fTdVO2zN7MpuZDYAdVQtt9jnoCSdOoC0wXJ9FteJUC3YpyEyZG8C3uSbezIKi1z62SjstnBLWzOpPcMu3WbmQBIMwzPn882vFC6lvNXeYnUs0yZCjDAw1U8QOoWsPZMmTIRb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Zbiórka baterii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W naszej szkole odbywa się konkurs zbiórki baterii. Ma on na celu zapobiec wyrzucania ich do koszy.</a:t>
            </a:r>
          </a:p>
        </p:txBody>
      </p:sp>
      <p:pic>
        <p:nvPicPr>
          <p:cNvPr id="22531" name="Picture 3" descr="C:\Users\Dzieci\Desktop\Nowy folder\IMG_7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451921"/>
            <a:ext cx="5786446" cy="3406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7300" dirty="0" smtClean="0"/>
              <a:t>,,Akcja nakrętka”</a:t>
            </a:r>
            <a:endParaRPr lang="pl-PL" sz="73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Ta zbiórka jest organizowana w naszej szkole co roku. Wspomaga dzieci niepełnosprawne, które wymieniają nakrętki na pieniądze  potrzebne na ich leczenie. </a:t>
            </a:r>
            <a:endParaRPr lang="pl-PL" dirty="0"/>
          </a:p>
        </p:txBody>
      </p:sp>
      <p:pic>
        <p:nvPicPr>
          <p:cNvPr id="23554" name="Picture 2" descr="C:\Users\Dzieci\Desktop\Nowy folder\IMG_7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714752"/>
            <a:ext cx="5286412" cy="293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/>
              <a:t>Zbiórka puszek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Przeprowadzana jest także zbiórka puszek, które następnie są wywożone na złomowisko. </a:t>
            </a:r>
            <a:endParaRPr lang="pl-PL" dirty="0"/>
          </a:p>
        </p:txBody>
      </p:sp>
      <p:pic>
        <p:nvPicPr>
          <p:cNvPr id="24578" name="Picture 2" descr="C:\Users\Dzieci\Desktop\Nowy folder\IMG_7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14686"/>
            <a:ext cx="4500594" cy="3429024"/>
          </a:xfrm>
          <a:prstGeom prst="rect">
            <a:avLst/>
          </a:prstGeom>
          <a:noFill/>
        </p:spPr>
      </p:pic>
      <p:pic>
        <p:nvPicPr>
          <p:cNvPr id="24579" name="Picture 3" descr="C:\Users\Dzieci\Desktop\Nowy folder\IMG_7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00372"/>
            <a:ext cx="378621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skamienicakrolewska.pl/DSC01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/>
              <a:t> ,,Projekt jezioro” 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b="1" dirty="0" smtClean="0"/>
              <a:t>Nasza szkoła otrzymała dofinansowanie z Wojewódzkiego Funduszu Ochrony Środowiska i Gospodarki Wodnej w Gdańsku na projekt pod hasłem</a:t>
            </a:r>
            <a:r>
              <a:rPr lang="pl-PL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„Jezioro Kamienickie - Nasze Jezioro ”. </a:t>
            </a:r>
            <a:r>
              <a:rPr lang="pl-PL" sz="3200" b="1" dirty="0" smtClean="0"/>
              <a:t>Projekt ten jest adresowany do mieszkańców gminy Sierakowice, a w szczególności do społeczności Kamienicy Królewskiej.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lnSpcReduction="10000"/>
          </a:bodyPr>
          <a:lstStyle/>
          <a:p>
            <a:r>
              <a:rPr lang="pl-PL" sz="2400" b="1" dirty="0" smtClean="0"/>
              <a:t>Celem jest :</a:t>
            </a:r>
          </a:p>
          <a:p>
            <a:pPr lvl="1"/>
            <a:r>
              <a:rPr lang="pl-PL" dirty="0" smtClean="0"/>
              <a:t>podniesienie poziomu wiedzy na temat funkcjonowania ekosystemu jeziora ze szczególnym zwróceniem uwagi na stan czystości jeziora Kamienickiego,</a:t>
            </a:r>
          </a:p>
          <a:p>
            <a:pPr lvl="1"/>
            <a:r>
              <a:rPr lang="pl-PL" dirty="0" smtClean="0"/>
              <a:t>zwrócenie uwagi na zmiany zachodzące w zlewni jeziora,</a:t>
            </a:r>
          </a:p>
          <a:p>
            <a:pPr lvl="1"/>
            <a:r>
              <a:rPr lang="pl-PL" dirty="0" smtClean="0"/>
              <a:t>zapoznanie się z fauną i florą</a:t>
            </a:r>
          </a:p>
          <a:p>
            <a:pPr marL="393192" lvl="1" indent="0">
              <a:buNone/>
            </a:pPr>
            <a:r>
              <a:rPr lang="pl-PL" dirty="0" smtClean="0"/>
              <a:t>    jeziora i terenów przylegających do niego,</a:t>
            </a:r>
          </a:p>
          <a:p>
            <a:pPr lvl="1"/>
            <a:r>
              <a:rPr lang="pl-PL" dirty="0" smtClean="0"/>
              <a:t>podjęcie przedsięwzięć proekologicznych,</a:t>
            </a:r>
          </a:p>
          <a:p>
            <a:pPr lvl="1"/>
            <a:r>
              <a:rPr lang="pl-PL" dirty="0" smtClean="0"/>
              <a:t>uwrażliwienie na ochronę wód powierzchniowych przed zanieczyszczeniem i skażeniem,</a:t>
            </a:r>
          </a:p>
          <a:p>
            <a:pPr lvl="1"/>
            <a:r>
              <a:rPr lang="pl-PL" dirty="0" smtClean="0"/>
              <a:t>wyrobienie zachowań związanych z oszczędzaniem wody,</a:t>
            </a:r>
          </a:p>
          <a:p>
            <a:pPr lvl="1"/>
            <a:r>
              <a:rPr lang="pl-PL" dirty="0" smtClean="0"/>
              <a:t>promocja jezior i regionu,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610244"/>
          </a:xfrm>
        </p:spPr>
        <p:txBody>
          <a:bodyPr/>
          <a:lstStyle/>
          <a:p>
            <a:r>
              <a:rPr lang="pl-PL" dirty="0" smtClean="0"/>
              <a:t>Jednym z zaplanowanych przez nas działań było przygotowanie stoiska </a:t>
            </a:r>
            <a:r>
              <a:rPr lang="pl-PL" b="1" dirty="0" smtClean="0"/>
              <a:t>,,Kropla wody w naszych rękach’’</a:t>
            </a:r>
            <a:r>
              <a:rPr lang="pl-PL" dirty="0" smtClean="0"/>
              <a:t> na coroczny rodzinny piknik. Zadanie polegało na przygotowaniu ulotki promującej projekt oraz jezioro Kamienickie, dodatkowo przygotowaliśmy drobne upominki dla najmłodszych oraz rebusy i konkursy o tematyce wodnej.    </a:t>
            </a:r>
            <a:endParaRPr lang="pl-PL" dirty="0"/>
          </a:p>
        </p:txBody>
      </p:sp>
      <p:pic>
        <p:nvPicPr>
          <p:cNvPr id="26626" name="Picture 2" descr="http://www.zskamienicakrolewska.pl/DSCN08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71876"/>
            <a:ext cx="5143536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F:\bartek\DSCN4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15445">
            <a:off x="4727939" y="3318118"/>
            <a:ext cx="4092855" cy="306964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/>
              <a:t>Wywiad z Mariuszem Laską odpowiedzialnym za ochronę środowiska w naszej gminie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/>
          <a:lstStyle/>
          <a:p>
            <a:r>
              <a:rPr lang="pl-PL" dirty="0" smtClean="0"/>
              <a:t>Pan Mariusz Laska jest odpowiedzialny w Gminie Sierakowice za ochronę środowiska. Decyduje o różnych przedsięwzięciach dotyczących  ekologii.</a:t>
            </a:r>
            <a:endParaRPr lang="pl-PL" dirty="0"/>
          </a:p>
        </p:txBody>
      </p:sp>
      <p:pic>
        <p:nvPicPr>
          <p:cNvPr id="28674" name="Picture 2" descr="F:\bartek\DSCN4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371477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Pytanie zadane przez nas do Pana Mariusza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J- Gdzie są wywożone śmieci z naszej gminy ?</a:t>
            </a:r>
          </a:p>
          <a:p>
            <a:pPr>
              <a:buNone/>
            </a:pPr>
            <a:r>
              <a:rPr lang="pl-PL" dirty="0" smtClean="0"/>
              <a:t>M -Śmieci są wywożone do Chlewnicy, w Gminie       Potęgowo. Są tam segregowane na papier, szkło i tworzywa sztuczne.</a:t>
            </a:r>
            <a:endParaRPr lang="pl-PL" dirty="0"/>
          </a:p>
        </p:txBody>
      </p:sp>
      <p:pic>
        <p:nvPicPr>
          <p:cNvPr id="29698" name="Picture 2" descr="http://d.polskatimes.pl/k/r/9/2d/85/50b3ae0ba7cf9_k1.jpg?13619287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5"/>
            <a:ext cx="9144000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Lekcja ekologii w kl.1 SP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Dnia 12 marca 2013 zorganizowaliśmy lekcje ekologii dla klasy pierwszej. Tłumaczyliśmy im co to jest ekologia, segregacja poprzez naukę i dobrą zabawę. Celem lekcji było uświadomienie im jak ważna jest segregacja, oszczędność wody i energii. Uświadomiliśmy  uczniom, że gdy mamy blisko do szkoły lub sklepu powinniśmy poruszać się rowerem lub pieszo. Zakupy powinni robić w ekologicznych torbach, a nie w plastikowych.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F:\zdjęcia I gimnazjum\WP_000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394362">
            <a:off x="-343252" y="27020"/>
            <a:ext cx="4497927" cy="3373445"/>
          </a:xfrm>
          <a:prstGeom prst="rect">
            <a:avLst/>
          </a:prstGeom>
          <a:noFill/>
        </p:spPr>
      </p:pic>
      <p:pic>
        <p:nvPicPr>
          <p:cNvPr id="1027" name="Picture 3" descr="F:\zdjęcia I gimnazjum\WP_000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67524">
            <a:off x="5020731" y="-2284"/>
            <a:ext cx="4881472" cy="4986071"/>
          </a:xfrm>
          <a:prstGeom prst="rect">
            <a:avLst/>
          </a:prstGeom>
          <a:noFill/>
        </p:spPr>
      </p:pic>
      <p:pic>
        <p:nvPicPr>
          <p:cNvPr id="1028" name="Picture 4" descr="F:\zdjęcia I gimnazjum\WP_000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143248"/>
            <a:ext cx="3857652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Zanieczyszczenia, które szkodzą środowisku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Śmieci w lasach</a:t>
            </a:r>
          </a:p>
          <a:p>
            <a:endParaRPr lang="pl-PL" sz="5400" dirty="0"/>
          </a:p>
        </p:txBody>
      </p:sp>
      <p:sp>
        <p:nvSpPr>
          <p:cNvPr id="4098" name="AutoShape 2" descr="data:image/jpeg;base64,/9j/4AAQSkZJRgABAQAAAQABAAD/2wCEAAkGBhISEBQSEhMQDxQQEBAQFBQQEA8UDw8QFBAVFBQQFBUXHCYeFxkjGRQUHy8gIycpLCwsFR4xNTAqNSYrLCkBCQoKDgwOGg8PGiwkHBwsLCkpLCwsKSwpKSkpLSkpKSkpKSksKSwpLCwpKSwpKSkpLCwpKSksKSwpLCksLCwsLP/AABEIALcBEwMBIgACEQEDEQH/xAAcAAACAgMBAQAAAAAAAAAAAAADBAIFAAEGBwj/xABIEAACAQIDBAUHBwkGBwAAAAABAgADEQQhMQUSQVEGYXGBkRMiMkKhscEHFBYkctHwFSNSc3SCkrLxJTNiosLhNDVDU2Nk0v/EABkBAAMBAQEAAAAAAAAAAAAAAAECAwAEBf/EACYRAAICAQMEAgMBAQAAAAAAAAABAhEDEiExBBRBURNxIjJhQpH/2gAMAwEAAhEDEQA/AO+w2DRCGtvHr07ZYVVULkL34cJvCYa+ojRw1uuVlO3uTUfRz+K2AKhv6OcYw2xlXIGWzUZqkLQvNJqhfjSYiuy1Hqg3BGY5xQdH+DEBb8LacRL9luInie2aOSXsLgivq7Jw62FOmDc25ntvDHZlMCyoBfU2z65ChiADyIMdGLv/ALRm5ASRVVej9AEDduW46kQ/5Po0hZVBvlnn+M4Z2seeus3Re57pnOT5ZtKXCIYOgGBBAORHZfUCUO1dlikd5Q+6TYcQD906DDoytYcbnjG8RciwAPHO1hMpuLA46kc1sbZflN1nFwCb356aS7x2xUdRYAd2shRwzZi4Gd7D3SwpiwAOcWc23Y0YqqOfobMFK/mhr5AEAznNqUiW3nULe49G17G2c9HsJX7VwSVV3SARfsIzjQy07YJY9tjyHaWBKZ280kgEejKhkznruL6N0Stit8rekZy9foJvM26+4PVuL9xnoY+pi1ucc8Mr2OEdI7srAeUbS+efVlLTE9C8QhN13lvbeUg3HMCN7O2U1FgQb87/AHSkssa2YkYNPdAjsJlXeACjMX1Df7zfRnDBcTmB6J1GhvrLTFbV9Ui2QvlbTiJWriQHJW+dr9c5rlJNMv8AimqOv8mgbS1rEWyvLXDPcD4zlE2xYWbP32l5snaKOtwRrawN5ySg0dEZoe2ijoRVogeUAAZD6FdB6p5MPVbhoctD7N2glenvqdCQynJ6bjIo44ESJxF+Uqtq4KpTf51hs6gA8rT9XEoOGXrjgdZJK9mO/aLjG4UFSJ5D022WA+RuCTw9G3GeoYbbdOvQ8pTPCzKfSpt+i0856T138qbWYG5tY3HZOjAmpE8jTRwVfzG8035HSQSqevuljjyCmlitzpKjfM7zmHDXfS8jicOQMzA0q9u33SNTEk6zGB7l9BpIlMpIVYNmvAMjW7MmrTIKGPr2nQtJmObkFVpzxzsFWaAaoIy9OK1KMyAa8vEcdiQBeNeSmxgk1IvHi0nuK02UFEkk9ZFhLvA4BrZwWIRFYMotblpH6OPylJytbCQjXJNsADrNDBKNMpNsVIvXMjuV2FB5t731ivz0G4t1DPOMYhiREVoWPCPGvIjHMMPOuSdI316ysDmaqVGGp8JmrDdDdbGgSCVFaUOIxjEHUHhEk2w4Nr6ajjKLE2tibyHT1aQHG8WWlc5aQuBxSutuNucdFJVEm9h9mIVE4HOK1tk026o/iqqxNahhTYHRzHSHZBCkgX65y9LEBRdvbrPSsXYrY58Zze19lK6Eqqg66amdWPJtTITh5RzdbFhlyP45TNnbSNN8jYEZ8M4xQ6PeY28QrWJAvkJz+OVkJW4JHKdCUZbIi7W531HpMttdJa7P24rZ3nkQxzAWsddRLrZW0CBraSn068FI5mdT0jwxpOcVh8t/++pj0W/x29/XnznGbW2hvuGsbHr1lptPbjblgwub5GcxSxAe6tkQbgi2XWJoQcFbNKV8AduYhSQFy7PbKYxvHYdlazZ3zB4MOcVInUuNhAZmpPdhEwFQ6I3hb3wMYWM1GK+EZPS3QeW8pbwEARAE1MmWm5jH2QtYSTGB+a3OZy6oe08RncBIg6lKGaCZoDCppzfk7yTPImraMAWrYaRo0c4dq4mUqgjWwBggkSJhaBqVYoxCtaJ1MoWo0Wd4yEZoqIGo3CSYzVKncx0KxSphiZW4vA8hn2zoq4ytERQN5WM6JuJS4Os1PiQb8ZYJ0h4EwlfBZZ2lZi9kp6S3Vhmc8vCP+MuRN48D1baQOeZ7jN0MUfWBWVyViuU3UxZIg0B1F0GB65lWgCMspT0NokZTWL2yfCL8crG1qhDaqMLkLoTlfWc7i6nmF3Tzsx5wzMd2pt/zgRwN9cpR47a5qDOdmOEvJzzmvBVVXtwyJPbMp4uxyNovUN4Np1aSIXEYsnjF6aOxO6GJUFzugndA1Y9WY8ZppddHOlHzJahSkKlSruqHZyu4gHogWufOseHoiTyNxi3FWykEm6ZIbDxDUvztF0BzG8ArgXAFQKTe2YvlxiNLB4enfyjiowNuIQdg1M69sY1RsFiGNmqAbwB8077OmZOZ9U5nWcJtUfnm7v5ROTA5ybT2XovkUUlQ1V20ii1KmB12AH3yuxO0qj6tYHgMhAkSJE6tKRIhIydpq0IxG0yStNTUY+ypkyRczwzvI1Iq5jYF5F6N4pisqNBF49Vw0UrYeMACzCbVgIBgRNXhAOGsIKpUgryDGA1kKjxdnhaggWQx0A1eTWpaAa8EapjC2NvWgjUirV4M141Ctjr1AYGpTBBijV5A4qMkKCxGGtpE6qSzTEA9sXr7vfKJsRpFaxtFcTUyhsVWVdTKXE7QF8rmdEE2Rk0iu2lS1IBz9sp3lvicXeVlXWdkTnYs0G0Mwg2EYKYEyJhSJAiAY7Gs+7g8Gf0adFvDEzldtLasfsr7rfCdVtD/AJfhurDKfCsTOX24Pzv7o95nFh/Z/bOifgrSJAiEmiJ00TB2mjJkTREA1kJklabmCfW42ohNriMoQZS/Mad9bW0Kt7JNaVVCopkMP8R+M8dwi/1f/Tr1yXKLsCbiGGxj6VFAHNTfOOhri4k2qKJ2aqRStG1HODq0hECVFdIDcllVpROpTMZMDII0KCsDeRLTAGCq2g2pLFnMgSYaNYSpRWLVcOJI1ZsPG4F5EKuFilXDmXfk7wFXDdUZSFaKGohgHUy8qYTqitXBiVjJE3FlNvkQVXEGP18PKnFi2UvHck9ir2iN7O+kp6jnSWFetnaI4jXKd8FSOSTFKkCwjDiCZZQUAwgyIdhBsswwEiQKwrCQIgGTOu2mv9n4f9k/1MZy2183H2B8Z1m0h/Z+G/ZD72nJ7QN2H2F904sH7P7Z0ZPH0hAiRtCkSBE6yVkCJq0mRJU1zi0NYLdmowaQ/AmQGs+nDccLwiFiciRHHpCYEng2elROijaXvNNUYaQ9HSCrUrQBFnxbDjIjHnjJMlzzhWwYtpbjDsDcF86EG9cQ3zcDkZGpQUjIWM2xtxRjeCZIPadQ0t0558ufKIHa/WZaOGTVoi8kU6ZZLQJ0kn2a1tRFcHtUXzMsXx6HLeB74rjJeBlKL8lc+zyDz74Gtlw9sfrt1i0r6zCxuYYpsVujSY8CTO1VlNjW4i2fsimGO/e5tYXvzl1gtWReanRe1cep0lRidsLe15V1caQbDOIYiuW1tOiHTLySl1Hotau1FPGVOPxIuDFHi7zojhSIPM2L4g3YmLOsbZYFlnRwSFmWCZYyywbLMEWZYMrGGWQAz74BhYrIFYw6WNuUgRME6vaP/A4Uf+r984/FZkfYUf5ROy2iPqWE/Zx7zONbPwA8BOPp1u/tnRkfH0hcrIlYYrIlZ2ErA2mCTImt2Kw2Qm5vdmTBs+sPLK3EeMVxG0Nw6Xvy0lS5OswVOYB7eE8tdOvJd9S3wW35YS+YI7MxMXbKHXnKeoQdBaDIjdvAXuJl+m06fCGpYoPxnM2kkqkHIkRX0q8Dx6l+TqFogzGpgXlNh9tMosRebrbbvw++c7wTvgv88KJ7SxqqPQDZ8dL85y2IsSSBa5Jtw7paV8YWvcC0i1dGp7rKLr6NhO3FF41wcmSSyPkpSJHeIzh2pwTJOs5gTV25nxME9ZtLmFZYJlmpAtgHY2gt8iMMsCyxtgWxWoIu6xx1gmWMKIskA6R50gGSGwUJOkCyR1kgWSGwibJBMkcZIFkhCKssGyxlkksLQVnAdjTU3uwUuRkbWXjnaK3SsK5E66535gH2QJWWOPWnvBaZZgq7u+wChzc6C5tlbWJsmcWErQ8lTOo2mv1PCfs6+8zjGWdttUfU8J+oX3mce6/GQ6f/AF9lcvj6FisiVhysiVnUSAFZEiGKyJWANgrTcnuzJg2fT9bBU2Jsbdhy8JV1KNjbXPxjBEjaeZC4+S02peKFTTtNFY04v1yJTslFIlQtaRKw5pyBSNqABKyJEOVkCsNmAMsGUjJSQKw2ahVkgWpxwrBskNgoSanAtTj7JBNTh1AoQanAvTj70oJqUbUCivanBOkfelAvSjagUIPTi7pLBqcC9OGwUV7pBMkeanAukNmoRdIFkjpUQb04dRqEGSCZcj2eOUealBNTm5DwR2tTtXqDlUYeBtEyJa7Zp/WK3VWqfzmIFIkP0X0PL9mdBtcfU8J+pX4zk6iZntM7DbQ+p4X9SvxnKumfjI9P/r7KZvH0KFJArGikGUnXZEXKyG7GSkgUgMB3ZkLuTJgn0cUmiseGHHMSPkh1TxflO94mLHCta9jaCKSwFMcWI7IKpTXgSZlkBLF6EisiacYKzRWUUyegVNOQNKNFJErDrBpFDTg2pxwpIlI2sGkSKQbJHjSkRhrgnPLlD8iNoK9kg2SPVKBGoI7RAtThUxdAk1OCZI4RmRyAPicvdINTjKYNIi9OBenLBkgWSNrBpK9qcC9KPtTgmpxtQNJXPSgWpSxanAtTh1g0lZUoA8PZIVqQVVtlcG+ZsfPKgkHjlH6tEggmwDjzbkXJBN8u8SGJo3CjnT99Wr90DknQyTVlY1OC8ln3x/yeWf4MgKWY7RK6hNIDbSfWa/7RW/nMrykudr0/rOJ/aq4/zmItRgxy/FBmvyZa7eH1PC/qV+M5hknU9Ix9Tw36ofGc6iXA7JHA+ftlcq4+hQpIFI6acgaU6tRChPckCkcalIGlNqNQruTI15GZNqNR9DhpkjvTN+eBqPXo34zU1eZebUbSaKzW5JXmrw6xdBHd6rzDbl7TNkzV4dRtANgOVu+CKw5MiRDrFcABSQWpYkA2IAPaDxhK1VVBLMqgZksQAB3zncN0ow9es43morRQgPUZaa1d51zRg3nDzTl3w615Nofg6Py3Mk9wiOIpk+iQv7tx7xE63SjCIM69NrC/mtvseoW1MpsP8oWHLv5T82q7u5YlzUHEmyjd7D1wLJFeRvik1wW+DBO9vWLElrgWDL6IyubW3bQzU5wbfKI61ECJS8koszPvGoc7kgKR7TLSt8pmFGiV2/dpj/VG+ePsXt5+jonpwDr51uoHvJy905ev8p1K2VCoe2og9wMr2+UYAkrh0U5f9XUcm83POH54+zdtP0doyQLpOLqfKbUOQo0gRY6uf6xer8oeI4JQH7tQ+9pu5ibtZnbtTgWpzhn+UHEcfIL+4T/qi7dPMR+kndST4w91E3aTO4ahzFywuRwtcgCRrU7FRyorqf8Ay1pwb9NsRf0wMrf3dIcb8uuDbppiSb+Uud0LlTpaAkgejzYzd1H+h7Sf8O6anIpT85ftL7xOF+mGJPrH+Cl/8zQ6W4q9w+YIP93Sysb8o3dx/ovZz/h3O0kvisT+11/54qaM42r0qxLOzF/OqO1RiKdPNmNybWsIL6S4n9Nv4aX3TR6uKVbhfSSb8Ho3SZbYLDfq/iZQYQAoLEGwzsQSDnkeUltHpXRqbPwyGpvVkS1RdxgQ283VY5EaTkE2xUpu5p2Acg+qbkKAMiIYdRGKv+gl085OvR17JBshnM/STE/4O8D4Cb+klflS/haP3kBOzyHRFJA0zOf+ktb9Gke5/vkh0mqcUpn+MRu7xi9pkLzcMyUZ6SP/ANtfFvum4e7x+zdrk9Hsf0vbmPATPpc/MeAnm9TbCDmYs23j6ot23vOdywoqsednqX0ufmP4RN/S5uY8BPJW29U4MRFKu0qjasfEyLzY/ESy6fJ5kev1OnQXWog/hvE63ynovrFvsoPebTyR6x/qZE1euTeX0kVWBLls9OxHyvkejTv9sqvuBlcPlWxlQ2RaKD9XvW67k/CcClIu1hn7hLqjQCCwPb1mRlkZaOJHQ4jprjG1rsv2Qin2CVuJ23Wc+dVrP9p3MU8n1aya0pBv2WUUuALYknXePfBtUP8AWHqU7Z393jB2HaeqbYNC7E8/xzmbl4cqeVvCBZf6X+6G0CiHk5CoPxwhgl9Bf8dcmaBm1B0lZWwzN69uwZewwYwI4kntEsmwvIzdLCE93VDqBpK40Bwv8IIg8bZ5XzI75brgpIbNvz7l4Ta0bSyoXCG994nqsLeFoQUe3w+MtPyWwFhlvX1NrZXPZlDpglBC3UHSwueEDmFQZR+SP6K27bmT8keXt4S/OzhzAv2ZzaYEXsD3C58LZxXkQyxs57yB5DxMw4TjbvtOnGxzy/i+6bfZ9NfSdibE+YBcfdF+ZD/CzllwLHQZdkOmyW5d2c6dKaA+hU53dhx78vCH3UA0Geeep7YrzP0H4Tkxsowi7IPI9wM6mnWW2QA7B9wkWxSczccBveyb5ZG+KJzydHzxBHaIZOjy8c/ZLr5yOCsb9Vh2XYzTucsitrG1r+3SL8kmHRErPyGg9XxF5I7LQDTjyBlh5Y/o629IayNTFdQHbck+yC5ew6Y+ivbZ68PcJuMHaB5qe4zcNv2DSjm2cwRufxqZuZO05DZGnuEkKE1Mit0MkDZNeYy75JcNcXOnVz5CZMhbAlZdYPABR1m17cByjQpAGZMnO2y1URIF+zszvNsh4jxMyZFsagbPa9hfjymUcGzZ8xbKwsOU3MmboyQX8l63t3kmbOGVRxPgL+EyZFTY1IyngOoZxhcBbUjnMmQWzUiZwg4DeNidbDKYmzjbTXUlh8JkyBthobpbLNhYCwHsy6/hJHAAan8c9JkyT1ux1FAPmq31NxnkBe3EZ87SfkcskAPNjnfhkO3nNTJuQ8EWpkE33BkPQW2drH8XmgbDKyi+syZAP4IVsGzZlnAtwbduNdFmUtkrqOOd2LNn3zJkeybIuoGQ87uA9+UH82fTdVO2zN7MpuZDYAdVQtt9jnoCSdOoC0wXJ9FteJUC3YpyEyZG8C3uSbezIKi1z62SjstnBLWzOpPcMu3WbmQBIMwzPn882vFC6lvNXeYnUs0yZCjDAw1U8QOoWsPZMmTIRb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0" name="AutoShape 4" descr="data:image/jpeg;base64,/9j/4AAQSkZJRgABAQAAAQABAAD/2wCEAAkGBhISEBQSEhMQDxQQEBAQFBQQEA8UDw8QFBAVFBQQFBUXHCYeFxkjGRQUHy8gIycpLCwsFR4xNTAqNSYrLCkBCQoKDgwOGg8PGiwkHBwsLCkpLCwsKSwpKSkpLSkpKSkpKSksKSwpLCwpKSwpKSkpLCwpKSksKSwpLCksLCwsLP/AABEIALcBEwMBIgACEQEDEQH/xAAcAAACAgMBAQAAAAAAAAAAAAADBAIFAAEGBwj/xABIEAACAQIDBAUHBwkGBwAAAAABAgADEQQhMQUSQVEGYXGBkRMiMkKhscEHFBYkctHwFSNSc3SCkrLxJTNiosLhNDVDU2Nk0v/EABkBAAMBAQEAAAAAAAAAAAAAAAECAwAEBf/EACYRAAICAQMEAgMBAQAAAAAAAAABAhEDEiExBBRBURNxIjJhQpH/2gAMAwEAAhEDEQA/AO+w2DRCGtvHr07ZYVVULkL34cJvCYa+ojRw1uuVlO3uTUfRz+K2AKhv6OcYw2xlXIGWzUZqkLQvNJqhfjSYiuy1Hqg3BGY5xQdH+DEBb8LacRL9luInie2aOSXsLgivq7Jw62FOmDc25ntvDHZlMCyoBfU2z65ChiADyIMdGLv/ALRm5ASRVVej9AEDduW46kQ/5Po0hZVBvlnn+M4Z2seeus3Re57pnOT5ZtKXCIYOgGBBAORHZfUCUO1dlikd5Q+6TYcQD906DDoytYcbnjG8RciwAPHO1hMpuLA46kc1sbZflN1nFwCb356aS7x2xUdRYAd2shRwzZi4Gd7D3SwpiwAOcWc23Y0YqqOfobMFK/mhr5AEAznNqUiW3nULe49G17G2c9HsJX7VwSVV3SARfsIzjQy07YJY9tjyHaWBKZ280kgEejKhkznruL6N0Stit8rekZy9foJvM26+4PVuL9xnoY+pi1ucc8Mr2OEdI7srAeUbS+efVlLTE9C8QhN13lvbeUg3HMCN7O2U1FgQb87/AHSkssa2YkYNPdAjsJlXeACjMX1Df7zfRnDBcTmB6J1GhvrLTFbV9Ui2QvlbTiJWriQHJW+dr9c5rlJNMv8AimqOv8mgbS1rEWyvLXDPcD4zlE2xYWbP32l5snaKOtwRrawN5ySg0dEZoe2ijoRVogeUAAZD6FdB6p5MPVbhoctD7N2glenvqdCQynJ6bjIo44ESJxF+Uqtq4KpTf51hs6gA8rT9XEoOGXrjgdZJK9mO/aLjG4UFSJ5D022WA+RuCTw9G3GeoYbbdOvQ8pTPCzKfSpt+i0856T138qbWYG5tY3HZOjAmpE8jTRwVfzG8035HSQSqevuljjyCmlitzpKjfM7zmHDXfS8jicOQMzA0q9u33SNTEk6zGB7l9BpIlMpIVYNmvAMjW7MmrTIKGPr2nQtJmObkFVpzxzsFWaAaoIy9OK1KMyAa8vEcdiQBeNeSmxgk1IvHi0nuK02UFEkk9ZFhLvA4BrZwWIRFYMotblpH6OPylJytbCQjXJNsADrNDBKNMpNsVIvXMjuV2FB5t731ivz0G4t1DPOMYhiREVoWPCPGvIjHMMPOuSdI316ysDmaqVGGp8JmrDdDdbGgSCVFaUOIxjEHUHhEk2w4Nr6ajjKLE2tibyHT1aQHG8WWlc5aQuBxSutuNucdFJVEm9h9mIVE4HOK1tk026o/iqqxNahhTYHRzHSHZBCkgX65y9LEBRdvbrPSsXYrY58Zze19lK6Eqqg66amdWPJtTITh5RzdbFhlyP45TNnbSNN8jYEZ8M4xQ6PeY28QrWJAvkJz+OVkJW4JHKdCUZbIi7W531HpMttdJa7P24rZ3nkQxzAWsddRLrZW0CBraSn068FI5mdT0jwxpOcVh8t/++pj0W/x29/XnznGbW2hvuGsbHr1lptPbjblgwub5GcxSxAe6tkQbgi2XWJoQcFbNKV8AduYhSQFy7PbKYxvHYdlazZ3zB4MOcVInUuNhAZmpPdhEwFQ6I3hb3wMYWM1GK+EZPS3QeW8pbwEARAE1MmWm5jH2QtYSTGB+a3OZy6oe08RncBIg6lKGaCZoDCppzfk7yTPImraMAWrYaRo0c4dq4mUqgjWwBggkSJhaBqVYoxCtaJ1MoWo0Wd4yEZoqIGo3CSYzVKncx0KxSphiZW4vA8hn2zoq4ytERQN5WM6JuJS4Os1PiQb8ZYJ0h4EwlfBZZ2lZi9kp6S3Vhmc8vCP+MuRN48D1baQOeZ7jN0MUfWBWVyViuU3UxZIg0B1F0GB65lWgCMspT0NokZTWL2yfCL8crG1qhDaqMLkLoTlfWc7i6nmF3Tzsx5wzMd2pt/zgRwN9cpR47a5qDOdmOEvJzzmvBVVXtwyJPbMp4uxyNovUN4Np1aSIXEYsnjF6aOxO6GJUFzugndA1Y9WY8ZppddHOlHzJahSkKlSruqHZyu4gHogWufOseHoiTyNxi3FWykEm6ZIbDxDUvztF0BzG8ArgXAFQKTe2YvlxiNLB4enfyjiowNuIQdg1M69sY1RsFiGNmqAbwB8077OmZOZ9U5nWcJtUfnm7v5ROTA5ybT2XovkUUlQ1V20ii1KmB12AH3yuxO0qj6tYHgMhAkSJE6tKRIhIydpq0IxG0yStNTUY+ypkyRczwzvI1Iq5jYF5F6N4pisqNBF49Vw0UrYeMACzCbVgIBgRNXhAOGsIKpUgryDGA1kKjxdnhaggWQx0A1eTWpaAa8EapjC2NvWgjUirV4M141Ctjr1AYGpTBBijV5A4qMkKCxGGtpE6qSzTEA9sXr7vfKJsRpFaxtFcTUyhsVWVdTKXE7QF8rmdEE2Rk0iu2lS1IBz9sp3lvicXeVlXWdkTnYs0G0Mwg2EYKYEyJhSJAiAY7Gs+7g8Gf0adFvDEzldtLasfsr7rfCdVtD/AJfhurDKfCsTOX24Pzv7o95nFh/Z/bOifgrSJAiEmiJ00TB2mjJkTREA1kJklabmCfW42ohNriMoQZS/Mad9bW0Kt7JNaVVCopkMP8R+M8dwi/1f/Tr1yXKLsCbiGGxj6VFAHNTfOOhri4k2qKJ2aqRStG1HODq0hECVFdIDcllVpROpTMZMDII0KCsDeRLTAGCq2g2pLFnMgSYaNYSpRWLVcOJI1ZsPG4F5EKuFilXDmXfk7wFXDdUZSFaKGohgHUy8qYTqitXBiVjJE3FlNvkQVXEGP18PKnFi2UvHck9ir2iN7O+kp6jnSWFetnaI4jXKd8FSOSTFKkCwjDiCZZQUAwgyIdhBsswwEiQKwrCQIgGTOu2mv9n4f9k/1MZy2183H2B8Z1m0h/Z+G/ZD72nJ7QN2H2F904sH7P7Z0ZPH0hAiRtCkSBE6yVkCJq0mRJU1zi0NYLdmowaQ/AmQGs+nDccLwiFiciRHHpCYEng2elROijaXvNNUYaQ9HSCrUrQBFnxbDjIjHnjJMlzzhWwYtpbjDsDcF86EG9cQ3zcDkZGpQUjIWM2xtxRjeCZIPadQ0t0558ufKIHa/WZaOGTVoi8kU6ZZLQJ0kn2a1tRFcHtUXzMsXx6HLeB74rjJeBlKL8lc+zyDz74Gtlw9sfrt1i0r6zCxuYYpsVujSY8CTO1VlNjW4i2fsimGO/e5tYXvzl1gtWReanRe1cep0lRidsLe15V1caQbDOIYiuW1tOiHTLySl1Hotau1FPGVOPxIuDFHi7zojhSIPM2L4g3YmLOsbZYFlnRwSFmWCZYyywbLMEWZYMrGGWQAz74BhYrIFYw6WNuUgRME6vaP/A4Uf+r984/FZkfYUf5ROy2iPqWE/Zx7zONbPwA8BOPp1u/tnRkfH0hcrIlYYrIlZ2ErA2mCTImt2Kw2Qm5vdmTBs+sPLK3EeMVxG0Nw6Xvy0lS5OswVOYB7eE8tdOvJd9S3wW35YS+YI7MxMXbKHXnKeoQdBaDIjdvAXuJl+m06fCGpYoPxnM2kkqkHIkRX0q8Dx6l+TqFogzGpgXlNh9tMosRebrbbvw++c7wTvgv88KJ7SxqqPQDZ8dL85y2IsSSBa5Jtw7paV8YWvcC0i1dGp7rKLr6NhO3FF41wcmSSyPkpSJHeIzh2pwTJOs5gTV25nxME9ZtLmFZYJlmpAtgHY2gt8iMMsCyxtgWxWoIu6xx1gmWMKIskA6R50gGSGwUJOkCyR1kgWSGwibJBMkcZIFkhCKssGyxlkksLQVnAdjTU3uwUuRkbWXjnaK3SsK5E66535gH2QJWWOPWnvBaZZgq7u+wChzc6C5tlbWJsmcWErQ8lTOo2mv1PCfs6+8zjGWdttUfU8J+oX3mce6/GQ6f/AF9lcvj6FisiVhysiVnUSAFZEiGKyJWANgrTcnuzJg2fT9bBU2Jsbdhy8JV1KNjbXPxjBEjaeZC4+S02peKFTTtNFY04v1yJTslFIlQtaRKw5pyBSNqABKyJEOVkCsNmAMsGUjJSQKw2ahVkgWpxwrBskNgoSanAtTj7JBNTh1AoQanAvTj70oJqUbUCivanBOkfelAvSjagUIPTi7pLBqcC9OGwUV7pBMkeanAukNmoRdIFkjpUQb04dRqEGSCZcj2eOUealBNTm5DwR2tTtXqDlUYeBtEyJa7Zp/WK3VWqfzmIFIkP0X0PL9mdBtcfU8J+pX4zk6iZntM7DbQ+p4X9SvxnKumfjI9P/r7KZvH0KFJArGikGUnXZEXKyG7GSkgUgMB3ZkLuTJgn0cUmiseGHHMSPkh1TxflO94mLHCta9jaCKSwFMcWI7IKpTXgSZlkBLF6EisiacYKzRWUUyegVNOQNKNFJErDrBpFDTg2pxwpIlI2sGkSKQbJHjSkRhrgnPLlD8iNoK9kg2SPVKBGoI7RAtThUxdAk1OCZI4RmRyAPicvdINTjKYNIi9OBenLBkgWSNrBpK9qcC9KPtTgmpxtQNJXPSgWpSxanAtTh1g0lZUoA8PZIVqQVVtlcG+ZsfPKgkHjlH6tEggmwDjzbkXJBN8u8SGJo3CjnT99Wr90DknQyTVlY1OC8ln3x/yeWf4MgKWY7RK6hNIDbSfWa/7RW/nMrykudr0/rOJ/aq4/zmItRgxy/FBmvyZa7eH1PC/qV+M5hknU9Ix9Tw36ofGc6iXA7JHA+ftlcq4+hQpIFI6acgaU6tRChPckCkcalIGlNqNQruTI15GZNqNR9DhpkjvTN+eBqPXo34zU1eZebUbSaKzW5JXmrw6xdBHd6rzDbl7TNkzV4dRtANgOVu+CKw5MiRDrFcABSQWpYkA2IAPaDxhK1VVBLMqgZksQAB3zncN0ow9es43morRQgPUZaa1d51zRg3nDzTl3w615Nofg6Py3Mk9wiOIpk+iQv7tx7xE63SjCIM69NrC/mtvseoW1MpsP8oWHLv5T82q7u5YlzUHEmyjd7D1wLJFeRvik1wW+DBO9vWLElrgWDL6IyubW3bQzU5wbfKI61ECJS8koszPvGoc7kgKR7TLSt8pmFGiV2/dpj/VG+ePsXt5+jonpwDr51uoHvJy905ev8p1K2VCoe2og9wMr2+UYAkrh0U5f9XUcm83POH54+zdtP0doyQLpOLqfKbUOQo0gRY6uf6xer8oeI4JQH7tQ+9pu5ibtZnbtTgWpzhn+UHEcfIL+4T/qi7dPMR+kndST4w91E3aTO4ahzFywuRwtcgCRrU7FRyorqf8Ay1pwb9NsRf0wMrf3dIcb8uuDbppiSb+Uud0LlTpaAkgejzYzd1H+h7Sf8O6anIpT85ftL7xOF+mGJPrH+Cl/8zQ6W4q9w+YIP93Sysb8o3dx/ovZz/h3O0kvisT+11/54qaM42r0qxLOzF/OqO1RiKdPNmNybWsIL6S4n9Nv4aX3TR6uKVbhfSSb8Ho3SZbYLDfq/iZQYQAoLEGwzsQSDnkeUltHpXRqbPwyGpvVkS1RdxgQ283VY5EaTkE2xUpu5p2Acg+qbkKAMiIYdRGKv+gl085OvR17JBshnM/STE/4O8D4Cb+klflS/haP3kBOzyHRFJA0zOf+ktb9Gke5/vkh0mqcUpn+MRu7xi9pkLzcMyUZ6SP/ANtfFvum4e7x+zdrk9Hsf0vbmPATPpc/MeAnm9TbCDmYs23j6ot23vOdywoqsednqX0ufmP4RN/S5uY8BPJW29U4MRFKu0qjasfEyLzY/ESy6fJ5kev1OnQXWog/hvE63ynovrFvsoPebTyR6x/qZE1euTeX0kVWBLls9OxHyvkejTv9sqvuBlcPlWxlQ2RaKD9XvW67k/CcClIu1hn7hLqjQCCwPb1mRlkZaOJHQ4jprjG1rsv2Qin2CVuJ23Wc+dVrP9p3MU8n1aya0pBv2WUUuALYknXePfBtUP8AWHqU7Z393jB2HaeqbYNC7E8/xzmbl4cqeVvCBZf6X+6G0CiHk5CoPxwhgl9Bf8dcmaBm1B0lZWwzN69uwZewwYwI4kntEsmwvIzdLCE93VDqBpK40Bwv8IIg8bZ5XzI75brgpIbNvz7l4Ta0bSyoXCG994nqsLeFoQUe3w+MtPyWwFhlvX1NrZXPZlDpglBC3UHSwueEDmFQZR+SP6K27bmT8keXt4S/OzhzAv2ZzaYEXsD3C58LZxXkQyxs57yB5DxMw4TjbvtOnGxzy/i+6bfZ9NfSdibE+YBcfdF+ZD/CzllwLHQZdkOmyW5d2c6dKaA+hU53dhx78vCH3UA0Geeep7YrzP0H4Tkxsowi7IPI9wM6mnWW2QA7B9wkWxSczccBveyb5ZG+KJzydHzxBHaIZOjy8c/ZLr5yOCsb9Vh2XYzTucsitrG1r+3SL8kmHRErPyGg9XxF5I7LQDTjyBlh5Y/o629IayNTFdQHbck+yC5ew6Y+ivbZ68PcJuMHaB5qe4zcNv2DSjm2cwRufxqZuZO05DZGnuEkKE1Mit0MkDZNeYy75JcNcXOnVz5CZMhbAlZdYPABR1m17cByjQpAGZMnO2y1URIF+zszvNsh4jxMyZFsagbPa9hfjymUcGzZ8xbKwsOU3MmboyQX8l63t3kmbOGVRxPgL+EyZFTY1IyngOoZxhcBbUjnMmQWzUiZwg4DeNidbDKYmzjbTXUlh8JkyBthobpbLNhYCwHsy6/hJHAAan8c9JkyT1ux1FAPmq31NxnkBe3EZ87SfkcskAPNjnfhkO3nNTJuQ8EWpkE33BkPQW2drH8XmgbDKyi+syZAP4IVsGzZlnAtwbduNdFmUtkrqOOd2LNn3zJkeybIuoGQ87uA9+UH82fTdVO2zN7MpuZDYAdVQtt9jnoCSdOoC0wXJ9FteJUC3YpyEyZG8C3uSbezIKi1z62SjstnBLWzOpPcMu3WbmQBIMwzPn882vFC6lvNXeYnUs0yZCjDAw1U8QOoWsPZMmTIRb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http://www.gdansk.lasy.gov.pl/rdlpgdansk/jednostki/gdansk/aktualnosci/rdlpgdansk/jednostki/gdansk/nasze-zdjecia/rozne-zdjecia-nadlesnictwa-gdansk/smieci%20w%20lesie%20Nadlesnictwo%20Gdan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3637910" cy="3429024"/>
          </a:xfrm>
          <a:prstGeom prst="rect">
            <a:avLst/>
          </a:prstGeom>
          <a:noFill/>
        </p:spPr>
      </p:pic>
      <p:pic>
        <p:nvPicPr>
          <p:cNvPr id="1028" name="Picture 4" descr="http://start.lasy.gov.pl/image/image_gallery/DSC04782.jpg?img_id=20988619&amp;mini=209886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14620"/>
            <a:ext cx="3571900" cy="378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/>
              <a:t>Debata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Dnia 18 marca przeprowadziłyśmy debatę na temat ekologii. Uczestniczyli w niej: klasy IV, VI Szkoły </a:t>
            </a:r>
            <a:r>
              <a:rPr lang="pl-PL" dirty="0"/>
              <a:t>P</a:t>
            </a:r>
            <a:r>
              <a:rPr lang="pl-PL" dirty="0" smtClean="0"/>
              <a:t>odstawowej, klasa I Gimnazjum , nauczyciele oraz pani dyrektor  Hanna Subkowska – Wójcik. Rozmawialiśmy o problemach związanych z ekorozwojem. Po całej debacie, za aktywność rozdałyśmy  słodki poczęstunek.</a:t>
            </a:r>
          </a:p>
        </p:txBody>
      </p:sp>
    </p:spTree>
    <p:extLst>
      <p:ext uri="{BB962C8B-B14F-4D97-AF65-F5344CB8AC3E}">
        <p14:creationId xmlns:p14="http://schemas.microsoft.com/office/powerpoint/2010/main" val="684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F:\103NIKON\DSCN4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6006">
            <a:off x="-239673" y="454940"/>
            <a:ext cx="4122204" cy="30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103NIKON\DSCN4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684">
            <a:off x="4255435" y="692696"/>
            <a:ext cx="4233366" cy="317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103NIKON\DSCN4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415" y="3284984"/>
            <a:ext cx="4932040" cy="36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Wykonała :</a:t>
            </a:r>
          </a:p>
          <a:p>
            <a:pPr algn="ctr">
              <a:buNone/>
            </a:pPr>
            <a:r>
              <a:rPr lang="pl-PL" sz="4800" dirty="0" smtClean="0"/>
              <a:t>Paulina Mielewczyk     </a:t>
            </a:r>
          </a:p>
          <a:p>
            <a:pPr algn="ctr">
              <a:buNone/>
            </a:pPr>
            <a:r>
              <a:rPr lang="pl-PL" sz="4800" dirty="0" smtClean="0"/>
              <a:t>i  </a:t>
            </a:r>
          </a:p>
          <a:p>
            <a:pPr algn="ctr">
              <a:buNone/>
            </a:pPr>
            <a:r>
              <a:rPr lang="pl-PL" sz="4800" dirty="0" smtClean="0"/>
              <a:t>Martyna </a:t>
            </a:r>
            <a:r>
              <a:rPr lang="pl-PL" sz="4800" dirty="0" err="1" smtClean="0"/>
              <a:t>Lejk</a:t>
            </a:r>
            <a:endParaRPr lang="pl-PL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6000" dirty="0" smtClean="0"/>
              <a:t>Nie wyrzucaj śmieci do lasu!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   </a:t>
            </a:r>
            <a:r>
              <a:rPr lang="pl-PL" sz="4000" dirty="0" smtClean="0"/>
              <a:t>Problem dzikich wysypisk śmieci stanowi poważny problem w polskich lasach. Ciągle bardzo dużo ludzi żyje w przeświadczeniu, że odpady i niepotrzebne rzeczy lepiej wyrzucić do lasu niż płacić za ich wywóz.</a:t>
            </a:r>
          </a:p>
          <a:p>
            <a:pPr>
              <a:buNone/>
            </a:pPr>
            <a:endParaRPr lang="pl-PL" sz="4000" dirty="0" smtClean="0"/>
          </a:p>
          <a:p>
            <a:endParaRPr lang="pl-PL" sz="40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dirty="0" smtClean="0"/>
              <a:t>Kara za wyrzucanie śmieci do lasów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Osoba, która wyrzuca śmieci do lasów dostaje karę w której musi posprzątać to co wyrzuciła i zapłacić odpowiednią kwotę. Takiej osobie robi się zdjęcie i umieszcza w </a:t>
            </a:r>
            <a:r>
              <a:rPr lang="pl-PL" sz="4000" dirty="0" err="1" smtClean="0"/>
              <a:t>internecie</a:t>
            </a:r>
            <a:r>
              <a:rPr lang="pl-PL" sz="4000" dirty="0" smtClean="0"/>
              <a:t>. 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Ludzie zbierają własne śmieci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Powiększ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21194">
            <a:off x="8019" y="2148831"/>
            <a:ext cx="2857504" cy="2305055"/>
          </a:xfrm>
          <a:prstGeom prst="rect">
            <a:avLst/>
          </a:prstGeom>
          <a:noFill/>
        </p:spPr>
      </p:pic>
      <p:pic>
        <p:nvPicPr>
          <p:cNvPr id="1028" name="Picture 4" descr="http://sierakowice.pl/foto/18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1658">
            <a:off x="5583807" y="1995486"/>
            <a:ext cx="3071818" cy="2571756"/>
          </a:xfrm>
          <a:prstGeom prst="rect">
            <a:avLst/>
          </a:prstGeom>
          <a:noFill/>
        </p:spPr>
      </p:pic>
      <p:pic>
        <p:nvPicPr>
          <p:cNvPr id="1030" name="Picture 6" descr="Powiększ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000504"/>
            <a:ext cx="314327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8000" dirty="0" smtClean="0"/>
              <a:t>Spaliny</a:t>
            </a:r>
            <a:endParaRPr lang="pl-PL" sz="8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Spaliny szkodzą zdrowiu i poszerzają dziurę ozonową. </a:t>
            </a:r>
          </a:p>
          <a:p>
            <a:pPr>
              <a:buNone/>
            </a:pPr>
            <a:r>
              <a:rPr lang="pl-PL" dirty="0" smtClean="0"/>
              <a:t>Dla lepszego stylu życia lepiej jest poruszać się rowerem lub pieszo.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17410" name="Picture 2" descr="http://www.pro-test.pl/userfile/article_picture/pix_max/plyn_do_spryskiwacz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143248"/>
            <a:ext cx="471490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Wycinki lasów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Wycinki lasów prowadza do :</a:t>
            </a:r>
          </a:p>
          <a:p>
            <a:pPr>
              <a:buNone/>
            </a:pPr>
            <a:r>
              <a:rPr lang="pl-PL" dirty="0" smtClean="0"/>
              <a:t>-zmniejszenia liczbę tlenu w atmosferze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-zwiększonej liczby dwutlenku węgla, który szkodzi zdrowiu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-efektu </a:t>
            </a:r>
            <a:r>
              <a:rPr lang="pl-PL" dirty="0" err="1" smtClean="0"/>
              <a:t>cieplarnego</a:t>
            </a:r>
            <a:endParaRPr lang="pl-PL" dirty="0"/>
          </a:p>
        </p:txBody>
      </p:sp>
      <p:pic>
        <p:nvPicPr>
          <p:cNvPr id="19458" name="Picture 2" descr="http://ekoprzemysl.files.wordpress.com/2011/10/la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929066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zskamienicakrolewska.pl/index_pliki/image363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326"/>
            <a:ext cx="9144000" cy="687232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6000" dirty="0" smtClean="0">
                <a:solidFill>
                  <a:srgbClr val="7030A0"/>
                </a:solidFill>
              </a:rPr>
              <a:t>Ekorozwój w naszej szkole</a:t>
            </a:r>
            <a:endParaRPr lang="pl-PL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Zbiórka śmieci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naszej szkole co roku jest organizowany ,,dzień ziemi”. Jest to szczególny dzień, ponieważ każda klasa na parę godzin wyrusza w teren sprzątać śmieci.</a:t>
            </a:r>
            <a:endParaRPr lang="pl-PL" dirty="0"/>
          </a:p>
        </p:txBody>
      </p:sp>
      <p:pic>
        <p:nvPicPr>
          <p:cNvPr id="21506" name="Picture 2" descr="http://www.zskamienicakrolewska.pl/Zdjecie0006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3714724" cy="2928943"/>
          </a:xfrm>
          <a:prstGeom prst="rect">
            <a:avLst/>
          </a:prstGeom>
          <a:noFill/>
        </p:spPr>
      </p:pic>
      <p:pic>
        <p:nvPicPr>
          <p:cNvPr id="21508" name="Picture 4" descr="http://www.zskamienicakrolewska.pl/Zdjecie0010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00438"/>
            <a:ext cx="364333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349</TotalTime>
  <Words>529</Words>
  <Application>Microsoft Office PowerPoint</Application>
  <PresentationFormat>Pokaz na ekranie (4:3)</PresentationFormat>
  <Paragraphs>55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Przepływ</vt:lpstr>
      <vt:lpstr>  Ekologia naszymi oczami</vt:lpstr>
      <vt:lpstr>Zanieczyszczenia, które szkodzą środowisku</vt:lpstr>
      <vt:lpstr>Nie wyrzucaj śmieci do lasu!</vt:lpstr>
      <vt:lpstr>Kara za wyrzucanie śmieci do lasów</vt:lpstr>
      <vt:lpstr>Ludzie zbierają własne śmieci</vt:lpstr>
      <vt:lpstr>Spaliny</vt:lpstr>
      <vt:lpstr>Wycinki lasów</vt:lpstr>
      <vt:lpstr>Prezentacja programu PowerPoint</vt:lpstr>
      <vt:lpstr>Zbiórka śmieci</vt:lpstr>
      <vt:lpstr>Zbiórka baterii </vt:lpstr>
      <vt:lpstr>                                 ,,Akcja nakrętka”</vt:lpstr>
      <vt:lpstr>Zbiórka puszek</vt:lpstr>
      <vt:lpstr> ,,Projekt jezioro” </vt:lpstr>
      <vt:lpstr>Prezentacja programu PowerPoint</vt:lpstr>
      <vt:lpstr>Prezentacja programu PowerPoint</vt:lpstr>
      <vt:lpstr>Wywiad z Mariuszem Laską odpowiedzialnym za ochronę środowiska w naszej gminie</vt:lpstr>
      <vt:lpstr>Pytanie zadane przez nas do Pana Mariusza</vt:lpstr>
      <vt:lpstr>Lekcja ekologii w kl.1 SP</vt:lpstr>
      <vt:lpstr>Prezentacja programu PowerPoint</vt:lpstr>
      <vt:lpstr>Debata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Ekorozwój w naszej okolicy</dc:title>
  <dc:creator>Dzieci</dc:creator>
  <cp:lastModifiedBy>Bartłomiej Leszk</cp:lastModifiedBy>
  <cp:revision>41</cp:revision>
  <dcterms:created xsi:type="dcterms:W3CDTF">2013-03-08T18:13:00Z</dcterms:created>
  <dcterms:modified xsi:type="dcterms:W3CDTF">2013-04-03T08:51:42Z</dcterms:modified>
</cp:coreProperties>
</file>